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mp4" ContentType="video/mp4"/>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2"/>
  </p:sldMasterIdLst>
  <p:notesMasterIdLst>
    <p:notesMasterId r:id="rId38"/>
  </p:notesMasterIdLst>
  <p:sldIdLst>
    <p:sldId id="311" r:id="rId3"/>
    <p:sldId id="299" r:id="rId4"/>
    <p:sldId id="326" r:id="rId5"/>
    <p:sldId id="341" r:id="rId6"/>
    <p:sldId id="344" r:id="rId7"/>
    <p:sldId id="345" r:id="rId8"/>
    <p:sldId id="328" r:id="rId9"/>
    <p:sldId id="329" r:id="rId10"/>
    <p:sldId id="330" r:id="rId11"/>
    <p:sldId id="332" r:id="rId12"/>
    <p:sldId id="333" r:id="rId13"/>
    <p:sldId id="334" r:id="rId14"/>
    <p:sldId id="335" r:id="rId15"/>
    <p:sldId id="342" r:id="rId16"/>
    <p:sldId id="336" r:id="rId17"/>
    <p:sldId id="350" r:id="rId18"/>
    <p:sldId id="351" r:id="rId19"/>
    <p:sldId id="346" r:id="rId20"/>
    <p:sldId id="347" r:id="rId21"/>
    <p:sldId id="348" r:id="rId22"/>
    <p:sldId id="349" r:id="rId23"/>
    <p:sldId id="337" r:id="rId24"/>
    <p:sldId id="352" r:id="rId25"/>
    <p:sldId id="353" r:id="rId26"/>
    <p:sldId id="358" r:id="rId27"/>
    <p:sldId id="357" r:id="rId28"/>
    <p:sldId id="355" r:id="rId29"/>
    <p:sldId id="354" r:id="rId30"/>
    <p:sldId id="356" r:id="rId31"/>
    <p:sldId id="339" r:id="rId32"/>
    <p:sldId id="359" r:id="rId33"/>
    <p:sldId id="340" r:id="rId34"/>
    <p:sldId id="343" r:id="rId35"/>
    <p:sldId id="313" r:id="rId36"/>
    <p:sldId id="312"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uthor" initials="A" lastIdx="0" clrIdx="1"/>
  <p:cmAuthor id="2" name="Razvan Atim" initials="RA" lastIdx="0" clrIdx="2">
    <p:extLst>
      <p:ext uri="{19B8F6BF-5375-455C-9EA6-DF929625EA0E}">
        <p15:presenceInfo xmlns:p15="http://schemas.microsoft.com/office/powerpoint/2012/main" userId="959e92c93256f37a"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3397"/>
    <a:srgbClr val="291BDD"/>
    <a:srgbClr val="418AB3"/>
    <a:srgbClr val="734F29"/>
    <a:srgbClr val="D24726"/>
    <a:srgbClr val="FF00FF"/>
    <a:srgbClr val="D2B4A6"/>
    <a:srgbClr val="DD462F"/>
    <a:srgbClr val="AEB785"/>
    <a:srgbClr val="EFD5A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603" autoAdjust="0"/>
    <p:restoredTop sz="95878" autoAdjust="0"/>
  </p:normalViewPr>
  <p:slideViewPr>
    <p:cSldViewPr snapToGrid="0">
      <p:cViewPr varScale="1">
        <p:scale>
          <a:sx n="70" d="100"/>
          <a:sy n="70" d="100"/>
        </p:scale>
        <p:origin x="390" y="72"/>
      </p:cViewPr>
      <p:guideLst>
        <p:guide orient="horz" pos="2160"/>
        <p:guide pos="3840"/>
      </p:guideLst>
    </p:cSldViewPr>
  </p:slideViewPr>
  <p:outlineViewPr>
    <p:cViewPr>
      <p:scale>
        <a:sx n="33" d="100"/>
        <a:sy n="33" d="100"/>
      </p:scale>
      <p:origin x="0" y="-4866"/>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commentAuthors" Target="commentAuthors.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notesMaster" Target="notesMasters/notesMaster1.xml"/><Relationship Id="rId2" Type="http://schemas.openxmlformats.org/officeDocument/2006/relationships/slideMaster" Target="slideMasters/slideMaster1.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C13577B-6902-467D-A26C-08A0DD5E4E03}" type="datetimeFigureOut">
              <a:rPr lang="en-US" smtClean="0"/>
              <a:pPr/>
              <a:t>30/04/2022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61EA0F-A667-4B49-8422-0062BC55E249}" type="slidenum">
              <a:rPr lang="en-US" smtClean="0"/>
              <a:pPr/>
              <a:t>‹#›</a:t>
            </a:fld>
            <a:endParaRPr lang="en-US"/>
          </a:p>
        </p:txBody>
      </p:sp>
    </p:spTree>
    <p:extLst>
      <p:ext uri="{BB962C8B-B14F-4D97-AF65-F5344CB8AC3E}">
        <p14:creationId xmlns:p14="http://schemas.microsoft.com/office/powerpoint/2010/main" val="3381910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0" y="0"/>
            <a:ext cx="12192000" cy="4866468"/>
          </a:xfrm>
          <a:prstGeom prst="rect">
            <a:avLst/>
          </a:prstGeom>
          <a:solidFill>
            <a:srgbClr val="418A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ctrTitle"/>
          </p:nvPr>
        </p:nvSpPr>
        <p:spPr>
          <a:xfrm>
            <a:off x="838200" y="2061006"/>
            <a:ext cx="10515600" cy="2387600"/>
          </a:xfrm>
        </p:spPr>
        <p:txBody>
          <a:bodyPr anchor="b">
            <a:normAutofit/>
          </a:bodyPr>
          <a:lstStyle>
            <a:lvl1pPr algn="l">
              <a:defRPr sz="7200" b="1">
                <a:solidFill>
                  <a:schemeClr val="bg1"/>
                </a:solidFill>
                <a:latin typeface="Calibri" pitchFamily="34" charset="0"/>
                <a:cs typeface="Calibri" pitchFamily="34" charset="0"/>
              </a:defRPr>
            </a:lvl1pPr>
          </a:lstStyle>
          <a:p>
            <a:r>
              <a:rPr lang="en-US" dirty="0"/>
              <a:t>Click to edit Master title style</a:t>
            </a:r>
          </a:p>
        </p:txBody>
      </p:sp>
      <p:sp>
        <p:nvSpPr>
          <p:cNvPr id="3" name="Subtitle 2"/>
          <p:cNvSpPr>
            <a:spLocks noGrp="1"/>
          </p:cNvSpPr>
          <p:nvPr>
            <p:ph type="subTitle" idx="1" hasCustomPrompt="1"/>
          </p:nvPr>
        </p:nvSpPr>
        <p:spPr>
          <a:xfrm>
            <a:off x="76704" y="5110609"/>
            <a:ext cx="12037454" cy="1137793"/>
          </a:xfrm>
        </p:spPr>
        <p:txBody>
          <a:bodyPr>
            <a:normAutofit/>
          </a:bodyPr>
          <a:lstStyle>
            <a:lvl1pPr marL="0" indent="0" algn="r" defTabSz="914400" rtl="0" eaLnBrk="1" latinLnBrk="0" hangingPunct="1">
              <a:lnSpc>
                <a:spcPct val="150000"/>
              </a:lnSpc>
              <a:spcBef>
                <a:spcPts val="600"/>
              </a:spcBef>
              <a:buNone/>
              <a:defRPr lang="en-US" sz="4000" b="1" kern="1200" dirty="0">
                <a:ln w="0"/>
                <a:solidFill>
                  <a:schemeClr val="tx1"/>
                </a:solidFill>
                <a:effectLst>
                  <a:outerShdw blurRad="38100" dist="25400" dir="5400000" algn="ctr" rotWithShape="0">
                    <a:srgbClr val="6E747A">
                      <a:alpha val="43000"/>
                    </a:srgbClr>
                  </a:outerShdw>
                </a:effectLst>
                <a:latin typeface="Lucida Console" panose="020B0609040504020204" pitchFamily="49" charset="0"/>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 </a:t>
            </a:r>
          </a:p>
        </p:txBody>
      </p:sp>
      <p:sp>
        <p:nvSpPr>
          <p:cNvPr id="4" name="Date Placeholder 3"/>
          <p:cNvSpPr>
            <a:spLocks noGrp="1"/>
          </p:cNvSpPr>
          <p:nvPr>
            <p:ph type="dt" sz="half" idx="10"/>
          </p:nvPr>
        </p:nvSpPr>
        <p:spPr/>
        <p:txBody>
          <a:bodyPr/>
          <a:lstStyle/>
          <a:p>
            <a:fld id="{C3DF7939-5452-4250-8935-5DCCC8B2C14D}" type="datetime3">
              <a:rPr lang="en-US" smtClean="0"/>
              <a:pPr/>
              <a:t>30 April 2022</a:t>
            </a:fld>
            <a:endParaRPr lang="en-US"/>
          </a:p>
        </p:txBody>
      </p:sp>
      <p:sp>
        <p:nvSpPr>
          <p:cNvPr id="5" name="Footer Placeholder 4"/>
          <p:cNvSpPr>
            <a:spLocks noGrp="1"/>
          </p:cNvSpPr>
          <p:nvPr>
            <p:ph type="ftr" sz="quarter" idx="11"/>
          </p:nvPr>
        </p:nvSpPr>
        <p:spPr/>
        <p:txBody>
          <a:bodyPr/>
          <a:lstStyle>
            <a:lvl1pPr>
              <a:defRPr i="1"/>
            </a:lvl1pPr>
          </a:lstStyle>
          <a:p>
            <a:r>
              <a:rPr lang="en-US" smtClean="0"/>
              <a:t>Department of Computer Science Engineering</a:t>
            </a:r>
            <a:endParaRPr lang="en-US"/>
          </a:p>
        </p:txBody>
      </p:sp>
      <p:sp>
        <p:nvSpPr>
          <p:cNvPr id="6" name="Slide Number Placeholder 5"/>
          <p:cNvSpPr>
            <a:spLocks noGrp="1"/>
          </p:cNvSpPr>
          <p:nvPr>
            <p:ph type="sldNum" sz="quarter" idx="12"/>
          </p:nvPr>
        </p:nvSpPr>
        <p:spPr/>
        <p:txBody>
          <a:bodyPr/>
          <a:lstStyle/>
          <a:p>
            <a:fld id="{9860EDB8-5305-433F-BE41-D7A86D811DB3}" type="slidenum">
              <a:rPr lang="en-US" smtClean="0"/>
              <a:pPr/>
              <a:t>‹#›</a:t>
            </a:fld>
            <a:endParaRPr lang="en-US"/>
          </a:p>
        </p:txBody>
      </p:sp>
    </p:spTree>
    <p:extLst>
      <p:ext uri="{BB962C8B-B14F-4D97-AF65-F5344CB8AC3E}">
        <p14:creationId xmlns:p14="http://schemas.microsoft.com/office/powerpoint/2010/main" val="1718549498"/>
      </p:ext>
    </p:extLst>
  </p:cSld>
  <p:clrMapOvr>
    <a:masterClrMapping/>
  </p:clrMapOvr>
  <p:transition advTm="5000">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328E4F7-1D75-468B-9BB7-C605BFA3D5C7}" type="datetime3">
              <a:rPr lang="en-US" smtClean="0"/>
              <a:pPr/>
              <a:t>30 April 2022</a:t>
            </a:fld>
            <a:endParaRPr lang="en-US"/>
          </a:p>
        </p:txBody>
      </p:sp>
      <p:sp>
        <p:nvSpPr>
          <p:cNvPr id="3" name="Footer Placeholder 2"/>
          <p:cNvSpPr>
            <a:spLocks noGrp="1"/>
          </p:cNvSpPr>
          <p:nvPr>
            <p:ph type="ftr" sz="quarter" idx="11"/>
          </p:nvPr>
        </p:nvSpPr>
        <p:spPr/>
        <p:txBody>
          <a:bodyPr/>
          <a:lstStyle/>
          <a:p>
            <a:r>
              <a:rPr lang="en-US" smtClean="0"/>
              <a:t>Department of Computer Science Engineering</a:t>
            </a:r>
            <a:endParaRPr lang="en-US"/>
          </a:p>
        </p:txBody>
      </p:sp>
      <p:sp>
        <p:nvSpPr>
          <p:cNvPr id="4" name="Slide Number Placeholder 3"/>
          <p:cNvSpPr>
            <a:spLocks noGrp="1"/>
          </p:cNvSpPr>
          <p:nvPr>
            <p:ph type="sldNum" sz="quarter" idx="12"/>
          </p:nvPr>
        </p:nvSpPr>
        <p:spPr/>
        <p:txBody>
          <a:bodyPr/>
          <a:lstStyle/>
          <a:p>
            <a:fld id="{9860EDB8-5305-433F-BE41-D7A86D811DB3}" type="slidenum">
              <a:rPr lang="en-US" smtClean="0"/>
              <a:pPr/>
              <a:t>‹#›</a:t>
            </a:fld>
            <a:endParaRPr lang="en-US"/>
          </a:p>
        </p:txBody>
      </p:sp>
    </p:spTree>
    <p:extLst>
      <p:ext uri="{BB962C8B-B14F-4D97-AF65-F5344CB8AC3E}">
        <p14:creationId xmlns:p14="http://schemas.microsoft.com/office/powerpoint/2010/main" val="4037432058"/>
      </p:ext>
    </p:extLst>
  </p:cSld>
  <p:clrMapOvr>
    <a:masterClrMapping/>
  </p:clrMapOvr>
  <p:transition advTm="5000">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b="1">
                <a:solidFill>
                  <a:schemeClr val="accent1">
                    <a:lumMod val="50000"/>
                  </a:schemeClr>
                </a:solidFill>
              </a:defRPr>
            </a:lvl1pPr>
          </a:lstStyle>
          <a:p>
            <a:r>
              <a:rPr lang="en-US" dirty="0"/>
              <a:t>Click to edit Master title style</a:t>
            </a:r>
          </a:p>
        </p:txBody>
      </p:sp>
      <p:sp>
        <p:nvSpPr>
          <p:cNvPr id="4" name="Text Placeholder 3"/>
          <p:cNvSpPr>
            <a:spLocks noGrp="1"/>
          </p:cNvSpPr>
          <p:nvPr>
            <p:ph type="body" sz="half" idx="2"/>
          </p:nvPr>
        </p:nvSpPr>
        <p:spPr>
          <a:xfrm>
            <a:off x="839788" y="2101850"/>
            <a:ext cx="3932237" cy="3759200"/>
          </a:xfrm>
        </p:spPr>
        <p:txBody>
          <a:bodyPr>
            <a:normAutofit/>
          </a:bodyPr>
          <a:lstStyle>
            <a:lvl1pPr marL="0" indent="0">
              <a:buNone/>
              <a:defRPr sz="2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6F5DF04E-39E2-4C35-9B73-3950D79BF0D7}" type="datetime3">
              <a:rPr lang="en-US" smtClean="0"/>
              <a:pPr/>
              <a:t>30 April 2022</a:t>
            </a:fld>
            <a:endParaRPr lang="en-US"/>
          </a:p>
        </p:txBody>
      </p:sp>
      <p:sp>
        <p:nvSpPr>
          <p:cNvPr id="6" name="Footer Placeholder 5"/>
          <p:cNvSpPr>
            <a:spLocks noGrp="1"/>
          </p:cNvSpPr>
          <p:nvPr>
            <p:ph type="ftr" sz="quarter" idx="11"/>
          </p:nvPr>
        </p:nvSpPr>
        <p:spPr/>
        <p:txBody>
          <a:bodyPr/>
          <a:lstStyle/>
          <a:p>
            <a:r>
              <a:rPr lang="en-US" smtClean="0"/>
              <a:t>Department of Computer Science Engineering</a:t>
            </a:r>
            <a:endParaRPr lang="en-US"/>
          </a:p>
        </p:txBody>
      </p:sp>
      <p:sp>
        <p:nvSpPr>
          <p:cNvPr id="7" name="Slide Number Placeholder 6"/>
          <p:cNvSpPr>
            <a:spLocks noGrp="1"/>
          </p:cNvSpPr>
          <p:nvPr>
            <p:ph type="sldNum" sz="quarter" idx="12"/>
          </p:nvPr>
        </p:nvSpPr>
        <p:spPr/>
        <p:txBody>
          <a:bodyPr/>
          <a:lstStyle/>
          <a:p>
            <a:fld id="{9860EDB8-5305-433F-BE41-D7A86D811DB3}" type="slidenum">
              <a:rPr lang="en-US" smtClean="0"/>
              <a:pPr/>
              <a:t>‹#›</a:t>
            </a:fld>
            <a:endParaRPr lang="en-US"/>
          </a:p>
        </p:txBody>
      </p:sp>
      <p:sp>
        <p:nvSpPr>
          <p:cNvPr id="8" name="Content Placeholder 9"/>
          <p:cNvSpPr>
            <a:spLocks noGrp="1"/>
          </p:cNvSpPr>
          <p:nvPr>
            <p:ph sz="quarter" idx="14"/>
          </p:nvPr>
        </p:nvSpPr>
        <p:spPr>
          <a:xfrm>
            <a:off x="5378824" y="987298"/>
            <a:ext cx="6172200" cy="487375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784193825"/>
      </p:ext>
    </p:extLst>
  </p:cSld>
  <p:clrMapOvr>
    <a:masterClrMapping/>
  </p:clrMapOvr>
  <p:transition advTm="5000">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b="1">
                <a:solidFill>
                  <a:schemeClr val="accent1">
                    <a:lumMod val="50000"/>
                  </a:schemeClr>
                </a:solidFill>
              </a:defRPr>
            </a:lvl1pPr>
          </a:lstStyle>
          <a:p>
            <a:r>
              <a:rPr lang="en-US" dirty="0"/>
              <a:t>Click to edit Master title style</a:t>
            </a:r>
          </a:p>
        </p:txBody>
      </p:sp>
      <p:sp>
        <p:nvSpPr>
          <p:cNvPr id="3" name="Picture Placeholder 2"/>
          <p:cNvSpPr>
            <a:spLocks noGrp="1"/>
          </p:cNvSpPr>
          <p:nvPr>
            <p:ph type="pic" idx="1"/>
          </p:nvPr>
        </p:nvSpPr>
        <p:spPr>
          <a:xfrm>
            <a:off x="5384893" y="987427"/>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839788" y="2101850"/>
            <a:ext cx="3932237" cy="3759200"/>
          </a:xfrm>
        </p:spPr>
        <p:txBody>
          <a:bodyPr>
            <a:normAutofit/>
          </a:bodyPr>
          <a:lstStyle>
            <a:lvl1pPr marL="0" indent="0">
              <a:buNone/>
              <a:defRPr sz="2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77ACF9D9-00C9-48C3-9FA3-1B7ABE67068B}" type="datetime3">
              <a:rPr lang="en-US" smtClean="0"/>
              <a:pPr/>
              <a:t>30 April 2022</a:t>
            </a:fld>
            <a:endParaRPr lang="en-US"/>
          </a:p>
        </p:txBody>
      </p:sp>
      <p:sp>
        <p:nvSpPr>
          <p:cNvPr id="6" name="Footer Placeholder 5"/>
          <p:cNvSpPr>
            <a:spLocks noGrp="1"/>
          </p:cNvSpPr>
          <p:nvPr>
            <p:ph type="ftr" sz="quarter" idx="11"/>
          </p:nvPr>
        </p:nvSpPr>
        <p:spPr/>
        <p:txBody>
          <a:bodyPr/>
          <a:lstStyle/>
          <a:p>
            <a:r>
              <a:rPr lang="en-US" smtClean="0"/>
              <a:t>Department of Computer Science Engineering</a:t>
            </a:r>
            <a:endParaRPr lang="en-US"/>
          </a:p>
        </p:txBody>
      </p:sp>
      <p:sp>
        <p:nvSpPr>
          <p:cNvPr id="7" name="Slide Number Placeholder 6"/>
          <p:cNvSpPr>
            <a:spLocks noGrp="1"/>
          </p:cNvSpPr>
          <p:nvPr>
            <p:ph type="sldNum" sz="quarter" idx="12"/>
          </p:nvPr>
        </p:nvSpPr>
        <p:spPr/>
        <p:txBody>
          <a:bodyPr/>
          <a:lstStyle/>
          <a:p>
            <a:fld id="{9860EDB8-5305-433F-BE41-D7A86D811DB3}" type="slidenum">
              <a:rPr lang="en-US" smtClean="0"/>
              <a:pPr/>
              <a:t>‹#›</a:t>
            </a:fld>
            <a:endParaRPr lang="en-US"/>
          </a:p>
        </p:txBody>
      </p:sp>
    </p:spTree>
    <p:extLst>
      <p:ext uri="{BB962C8B-B14F-4D97-AF65-F5344CB8AC3E}">
        <p14:creationId xmlns:p14="http://schemas.microsoft.com/office/powerpoint/2010/main" val="3161095380"/>
      </p:ext>
    </p:extLst>
  </p:cSld>
  <p:clrMapOvr>
    <a:masterClrMapping/>
  </p:clrMapOvr>
  <p:transition advTm="5000">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7" name="Rectangle 6"/>
          <p:cNvSpPr/>
          <p:nvPr/>
        </p:nvSpPr>
        <p:spPr>
          <a:xfrm>
            <a:off x="0" y="0"/>
            <a:ext cx="12192000" cy="1332854"/>
          </a:xfrm>
          <a:prstGeom prst="rect">
            <a:avLst/>
          </a:prstGeom>
          <a:solidFill>
            <a:srgbClr val="418A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 name="Vertical Text Placeholder 2"/>
          <p:cNvSpPr>
            <a:spLocks noGrp="1"/>
          </p:cNvSpPr>
          <p:nvPr>
            <p:ph type="body" orient="vert" idx="1"/>
          </p:nvPr>
        </p:nvSpPr>
        <p:spPr>
          <a:xfrm>
            <a:off x="180304" y="1573306"/>
            <a:ext cx="11822806" cy="4904767"/>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93E084F6-078B-44CE-81DE-A3B04F59F5F3}" type="datetime3">
              <a:rPr lang="en-US" smtClean="0"/>
              <a:pPr/>
              <a:t>30 April 2022</a:t>
            </a:fld>
            <a:endParaRPr lang="en-US"/>
          </a:p>
        </p:txBody>
      </p:sp>
      <p:sp>
        <p:nvSpPr>
          <p:cNvPr id="5" name="Footer Placeholder 4"/>
          <p:cNvSpPr>
            <a:spLocks noGrp="1"/>
          </p:cNvSpPr>
          <p:nvPr>
            <p:ph type="ftr" sz="quarter" idx="11"/>
          </p:nvPr>
        </p:nvSpPr>
        <p:spPr/>
        <p:txBody>
          <a:bodyPr/>
          <a:lstStyle/>
          <a:p>
            <a:r>
              <a:rPr lang="en-US" smtClean="0"/>
              <a:t>Department of Computer Science Engineering</a:t>
            </a:r>
            <a:endParaRPr lang="en-US"/>
          </a:p>
        </p:txBody>
      </p:sp>
      <p:sp>
        <p:nvSpPr>
          <p:cNvPr id="6" name="Slide Number Placeholder 5"/>
          <p:cNvSpPr>
            <a:spLocks noGrp="1"/>
          </p:cNvSpPr>
          <p:nvPr>
            <p:ph type="sldNum" sz="quarter" idx="12"/>
          </p:nvPr>
        </p:nvSpPr>
        <p:spPr/>
        <p:txBody>
          <a:bodyPr/>
          <a:lstStyle/>
          <a:p>
            <a:fld id="{9860EDB8-5305-433F-BE41-D7A86D811DB3}" type="slidenum">
              <a:rPr lang="en-US" smtClean="0"/>
              <a:pPr/>
              <a:t>‹#›</a:t>
            </a:fld>
            <a:endParaRPr lang="en-US"/>
          </a:p>
        </p:txBody>
      </p:sp>
      <p:sp>
        <p:nvSpPr>
          <p:cNvPr id="10" name="Title 1"/>
          <p:cNvSpPr>
            <a:spLocks noGrp="1"/>
          </p:cNvSpPr>
          <p:nvPr>
            <p:ph type="title"/>
          </p:nvPr>
        </p:nvSpPr>
        <p:spPr>
          <a:xfrm>
            <a:off x="154546" y="0"/>
            <a:ext cx="11874322" cy="1300766"/>
          </a:xfrm>
        </p:spPr>
        <p:txBody>
          <a:bodyPr anchor="b">
            <a:normAutofit/>
          </a:bodyPr>
          <a:lstStyle>
            <a:lvl1pPr>
              <a:defRPr sz="4400" b="1">
                <a:solidFill>
                  <a:schemeClr val="bg1"/>
                </a:solidFill>
                <a:latin typeface="Calibri" pitchFamily="34" charset="0"/>
                <a:cs typeface="Calibri" pitchFamily="34" charset="0"/>
              </a:defRPr>
            </a:lvl1pPr>
          </a:lstStyle>
          <a:p>
            <a:r>
              <a:rPr lang="en-US" dirty="0"/>
              <a:t>Click to edit Master title style</a:t>
            </a:r>
          </a:p>
        </p:txBody>
      </p:sp>
    </p:spTree>
    <p:extLst>
      <p:ext uri="{BB962C8B-B14F-4D97-AF65-F5344CB8AC3E}">
        <p14:creationId xmlns:p14="http://schemas.microsoft.com/office/powerpoint/2010/main" val="596921339"/>
      </p:ext>
    </p:extLst>
  </p:cSld>
  <p:clrMapOvr>
    <a:masterClrMapping/>
  </p:clrMapOvr>
  <p:transition advTm="5000">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10095346" y="0"/>
            <a:ext cx="2096655" cy="6858000"/>
          </a:xfrm>
          <a:prstGeom prst="rect">
            <a:avLst/>
          </a:prstGeom>
          <a:solidFill>
            <a:srgbClr val="418A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Vertical Title 1"/>
          <p:cNvSpPr>
            <a:spLocks noGrp="1"/>
          </p:cNvSpPr>
          <p:nvPr>
            <p:ph type="title" orient="vert"/>
          </p:nvPr>
        </p:nvSpPr>
        <p:spPr>
          <a:xfrm>
            <a:off x="10215419" y="365125"/>
            <a:ext cx="1819564" cy="5811838"/>
          </a:xfrm>
        </p:spPr>
        <p:txBody>
          <a:bodyPr vert="eaVert" anchor="b">
            <a:normAutofit/>
          </a:bodyPr>
          <a:lstStyle>
            <a:lvl1pPr>
              <a:defRPr sz="3600" b="1">
                <a:solidFill>
                  <a:schemeClr val="bg1"/>
                </a:solidFill>
                <a:latin typeface="Calibri" pitchFamily="34" charset="0"/>
                <a:cs typeface="Calibri" pitchFamily="34" charset="0"/>
              </a:defRPr>
            </a:lvl1pPr>
          </a:lstStyle>
          <a:p>
            <a:r>
              <a:rPr lang="en-US" dirty="0"/>
              <a:t>Click to edit Master title style</a:t>
            </a:r>
          </a:p>
        </p:txBody>
      </p:sp>
      <p:sp>
        <p:nvSpPr>
          <p:cNvPr id="3" name="Vertical Text Placeholder 2"/>
          <p:cNvSpPr>
            <a:spLocks noGrp="1"/>
          </p:cNvSpPr>
          <p:nvPr>
            <p:ph type="body" orient="vert" idx="1"/>
          </p:nvPr>
        </p:nvSpPr>
        <p:spPr>
          <a:xfrm>
            <a:off x="838200" y="365125"/>
            <a:ext cx="8910917" cy="5811838"/>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10D5C11-4639-4CAA-AAB5-23D14FDF007D}" type="datetime3">
              <a:rPr lang="en-US" smtClean="0"/>
              <a:pPr/>
              <a:t>30 April 2022</a:t>
            </a:fld>
            <a:endParaRPr lang="en-US"/>
          </a:p>
        </p:txBody>
      </p:sp>
      <p:sp>
        <p:nvSpPr>
          <p:cNvPr id="5" name="Footer Placeholder 4"/>
          <p:cNvSpPr>
            <a:spLocks noGrp="1"/>
          </p:cNvSpPr>
          <p:nvPr>
            <p:ph type="ftr" sz="quarter" idx="11"/>
          </p:nvPr>
        </p:nvSpPr>
        <p:spPr/>
        <p:txBody>
          <a:bodyPr/>
          <a:lstStyle/>
          <a:p>
            <a:r>
              <a:rPr lang="en-US" smtClean="0"/>
              <a:t>Department of Computer Science Engineering</a:t>
            </a:r>
            <a:endParaRPr lang="en-US"/>
          </a:p>
        </p:txBody>
      </p:sp>
      <p:sp>
        <p:nvSpPr>
          <p:cNvPr id="6" name="Slide Number Placeholder 5"/>
          <p:cNvSpPr>
            <a:spLocks noGrp="1"/>
          </p:cNvSpPr>
          <p:nvPr>
            <p:ph type="sldNum" sz="quarter" idx="12"/>
          </p:nvPr>
        </p:nvSpPr>
        <p:spPr/>
        <p:txBody>
          <a:bodyPr/>
          <a:lstStyle/>
          <a:p>
            <a:fld id="{9860EDB8-5305-433F-BE41-D7A86D811DB3}" type="slidenum">
              <a:rPr lang="en-US" smtClean="0"/>
              <a:pPr/>
              <a:t>‹#›</a:t>
            </a:fld>
            <a:endParaRPr lang="en-US"/>
          </a:p>
        </p:txBody>
      </p:sp>
    </p:spTree>
    <p:extLst>
      <p:ext uri="{BB962C8B-B14F-4D97-AF65-F5344CB8AC3E}">
        <p14:creationId xmlns:p14="http://schemas.microsoft.com/office/powerpoint/2010/main" val="1302266631"/>
      </p:ext>
    </p:extLst>
  </p:cSld>
  <p:clrMapOvr>
    <a:masterClrMapping/>
  </p:clrMapOvr>
  <p:transition advTm="5000">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7" name="Rectangle 6"/>
          <p:cNvSpPr/>
          <p:nvPr/>
        </p:nvSpPr>
        <p:spPr>
          <a:xfrm>
            <a:off x="0" y="4035485"/>
            <a:ext cx="12192000" cy="2822515"/>
          </a:xfrm>
          <a:prstGeom prst="rect">
            <a:avLst/>
          </a:prstGeom>
          <a:solidFill>
            <a:srgbClr val="418A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8" name="Picture 3" descr="C:\Users\Admin\Desktop\New folder (3)\PPT\AcroLogoTransparant.png"/>
          <p:cNvPicPr>
            <a:picLocks noChangeAspect="1" noChangeArrowheads="1"/>
          </p:cNvPicPr>
          <p:nvPr userDrawn="1"/>
        </p:nvPicPr>
        <p:blipFill>
          <a:blip r:embed="rId2" cstate="print"/>
          <a:srcRect/>
          <a:stretch>
            <a:fillRect/>
          </a:stretch>
        </p:blipFill>
        <p:spPr bwMode="auto">
          <a:xfrm>
            <a:off x="2353479" y="1317808"/>
            <a:ext cx="7485043" cy="1516818"/>
          </a:xfrm>
          <a:prstGeom prst="rect">
            <a:avLst/>
          </a:prstGeom>
          <a:noFill/>
        </p:spPr>
      </p:pic>
      <p:sp>
        <p:nvSpPr>
          <p:cNvPr id="10" name="Rectangle 9"/>
          <p:cNvSpPr/>
          <p:nvPr userDrawn="1"/>
        </p:nvSpPr>
        <p:spPr>
          <a:xfrm>
            <a:off x="246762" y="4621311"/>
            <a:ext cx="11698476" cy="1508105"/>
          </a:xfrm>
          <a:prstGeom prst="rect">
            <a:avLst/>
          </a:prstGeom>
          <a:noFill/>
        </p:spPr>
        <p:txBody>
          <a:bodyPr wrap="square" lIns="91440" tIns="45720" rIns="91440" bIns="45720">
            <a:spAutoFit/>
          </a:bodyPr>
          <a:lstStyle/>
          <a:p>
            <a:pPr algn="ctr"/>
            <a:r>
              <a:rPr lang="en-US" sz="4600" b="1" cap="none" spc="0" dirty="0" smtClean="0">
                <a:ln w="10541" cmpd="sng">
                  <a:solidFill>
                    <a:schemeClr val="accent1">
                      <a:shade val="88000"/>
                      <a:satMod val="110000"/>
                    </a:schemeClr>
                  </a:solidFill>
                  <a:prstDash val="solid"/>
                </a:ln>
                <a:solidFill>
                  <a:schemeClr val="bg1"/>
                </a:solidFill>
                <a:effectLst/>
                <a:latin typeface="Arial Black" pitchFamily="34" charset="0"/>
              </a:rPr>
              <a:t>Acropolis Institute of Technology &amp; Research, Indore</a:t>
            </a:r>
            <a:endParaRPr lang="en-US" sz="4600" b="1" cap="none" spc="0" dirty="0">
              <a:ln w="10541" cmpd="sng">
                <a:solidFill>
                  <a:schemeClr val="accent1">
                    <a:shade val="88000"/>
                    <a:satMod val="110000"/>
                  </a:schemeClr>
                </a:solidFill>
                <a:prstDash val="solid"/>
              </a:ln>
              <a:solidFill>
                <a:schemeClr val="bg1"/>
              </a:solidFill>
              <a:effectLst/>
              <a:latin typeface="Arial Black" pitchFamily="34" charset="0"/>
            </a:endParaRPr>
          </a:p>
        </p:txBody>
      </p:sp>
      <p:sp>
        <p:nvSpPr>
          <p:cNvPr id="11" name="TextBox 10"/>
          <p:cNvSpPr txBox="1"/>
          <p:nvPr userDrawn="1"/>
        </p:nvSpPr>
        <p:spPr>
          <a:xfrm>
            <a:off x="8498541" y="6454562"/>
            <a:ext cx="3680012" cy="369332"/>
          </a:xfrm>
          <a:prstGeom prst="rect">
            <a:avLst/>
          </a:prstGeom>
          <a:noFill/>
        </p:spPr>
        <p:txBody>
          <a:bodyPr wrap="square" rtlCol="0">
            <a:spAutoFit/>
          </a:bodyPr>
          <a:lstStyle/>
          <a:p>
            <a:pPr algn="r"/>
            <a:r>
              <a:rPr lang="en-US" b="1" dirty="0" smtClean="0"/>
              <a:t>www.acropolis.in</a:t>
            </a:r>
            <a:endParaRPr lang="en-US" b="1" dirty="0"/>
          </a:p>
        </p:txBody>
      </p:sp>
    </p:spTree>
    <p:extLst>
      <p:ext uri="{BB962C8B-B14F-4D97-AF65-F5344CB8AC3E}">
        <p14:creationId xmlns:p14="http://schemas.microsoft.com/office/powerpoint/2010/main" val="1718549498"/>
      </p:ext>
    </p:extLst>
  </p:cSld>
  <p:clrMapOvr>
    <a:masterClrMapping/>
  </p:clrMapOvr>
  <p:transition advTm="5000">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Rectangle 6"/>
          <p:cNvSpPr/>
          <p:nvPr/>
        </p:nvSpPr>
        <p:spPr>
          <a:xfrm>
            <a:off x="0" y="0"/>
            <a:ext cx="12192000" cy="1332854"/>
          </a:xfrm>
          <a:prstGeom prst="rect">
            <a:avLst/>
          </a:prstGeom>
          <a:solidFill>
            <a:srgbClr val="418A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a:xfrm>
            <a:off x="154546" y="0"/>
            <a:ext cx="11874322" cy="1300766"/>
          </a:xfrm>
        </p:spPr>
        <p:txBody>
          <a:bodyPr anchor="b">
            <a:normAutofit/>
          </a:bodyPr>
          <a:lstStyle>
            <a:lvl1pPr>
              <a:defRPr sz="4400" b="1">
                <a:solidFill>
                  <a:schemeClr val="bg1"/>
                </a:solidFill>
                <a:latin typeface="Calibri" pitchFamily="34" charset="0"/>
                <a:cs typeface="Calibri" pitchFamily="34" charset="0"/>
              </a:defRPr>
            </a:lvl1pPr>
          </a:lstStyle>
          <a:p>
            <a:r>
              <a:rPr lang="en-US" dirty="0"/>
              <a:t>Click to edit Master title style</a:t>
            </a:r>
          </a:p>
        </p:txBody>
      </p:sp>
      <p:sp>
        <p:nvSpPr>
          <p:cNvPr id="13" name="Date Placeholder 3"/>
          <p:cNvSpPr>
            <a:spLocks noGrp="1"/>
          </p:cNvSpPr>
          <p:nvPr>
            <p:ph type="dt" sz="half" idx="2"/>
          </p:nvPr>
        </p:nvSpPr>
        <p:spPr>
          <a:xfrm>
            <a:off x="838200" y="6562416"/>
            <a:ext cx="3200400" cy="274320"/>
          </a:xfrm>
          <a:prstGeom prst="rect">
            <a:avLst/>
          </a:prstGeom>
        </p:spPr>
        <p:txBody>
          <a:bodyPr vert="horz" lIns="91440" tIns="45720" rIns="91440" bIns="45720" rtlCol="0" anchor="ctr"/>
          <a:lstStyle>
            <a:lvl1pPr algn="l">
              <a:defRPr sz="1200">
                <a:solidFill>
                  <a:schemeClr val="tx1">
                    <a:lumMod val="95000"/>
                    <a:lumOff val="5000"/>
                  </a:schemeClr>
                </a:solidFill>
              </a:defRPr>
            </a:lvl1pPr>
          </a:lstStyle>
          <a:p>
            <a:fld id="{6B4D52C1-AC35-45F3-96F2-AA0057DDFF5B}" type="datetime3">
              <a:rPr lang="en-US" smtClean="0"/>
              <a:pPr/>
              <a:t>30 April 2022</a:t>
            </a:fld>
            <a:endParaRPr lang="en-US" dirty="0"/>
          </a:p>
        </p:txBody>
      </p:sp>
      <p:sp>
        <p:nvSpPr>
          <p:cNvPr id="14" name="Footer Placeholder 4"/>
          <p:cNvSpPr>
            <a:spLocks noGrp="1"/>
          </p:cNvSpPr>
          <p:nvPr>
            <p:ph type="ftr" sz="quarter" idx="3"/>
          </p:nvPr>
        </p:nvSpPr>
        <p:spPr>
          <a:xfrm>
            <a:off x="4288665" y="6562416"/>
            <a:ext cx="3200400" cy="274320"/>
          </a:xfrm>
          <a:prstGeom prst="rect">
            <a:avLst/>
          </a:prstGeom>
        </p:spPr>
        <p:txBody>
          <a:bodyPr vert="horz" lIns="91440" tIns="45720" rIns="91440" bIns="45720" rtlCol="0" anchor="ctr"/>
          <a:lstStyle>
            <a:lvl1pPr algn="ctr">
              <a:defRPr sz="1200">
                <a:solidFill>
                  <a:schemeClr val="tx1">
                    <a:lumMod val="95000"/>
                    <a:lumOff val="5000"/>
                  </a:schemeClr>
                </a:solidFill>
              </a:defRPr>
            </a:lvl1pPr>
          </a:lstStyle>
          <a:p>
            <a:r>
              <a:rPr lang="en-US" smtClean="0"/>
              <a:t>Department of Computer Science Engineering</a:t>
            </a:r>
            <a:endParaRPr lang="en-US" dirty="0"/>
          </a:p>
        </p:txBody>
      </p:sp>
      <p:sp>
        <p:nvSpPr>
          <p:cNvPr id="15" name="Slide Number Placeholder 5"/>
          <p:cNvSpPr>
            <a:spLocks noGrp="1"/>
          </p:cNvSpPr>
          <p:nvPr>
            <p:ph type="sldNum" sz="quarter" idx="4"/>
          </p:nvPr>
        </p:nvSpPr>
        <p:spPr>
          <a:xfrm>
            <a:off x="8757642" y="6562416"/>
            <a:ext cx="1371600" cy="274320"/>
          </a:xfrm>
          <a:prstGeom prst="rect">
            <a:avLst/>
          </a:prstGeom>
        </p:spPr>
        <p:txBody>
          <a:bodyPr vert="horz" lIns="91440" tIns="45720" rIns="91440" bIns="45720" rtlCol="0" anchor="ctr"/>
          <a:lstStyle>
            <a:lvl1pPr algn="r">
              <a:defRPr sz="1200">
                <a:solidFill>
                  <a:schemeClr val="tx1">
                    <a:lumMod val="95000"/>
                    <a:lumOff val="5000"/>
                  </a:schemeClr>
                </a:solidFill>
              </a:defRPr>
            </a:lvl1pPr>
          </a:lstStyle>
          <a:p>
            <a:fld id="{9860EDB8-5305-433F-BE41-D7A86D811DB3}" type="slidenum">
              <a:rPr lang="en-US" smtClean="0"/>
              <a:pPr/>
              <a:t>‹#›</a:t>
            </a:fld>
            <a:endParaRPr lang="en-US" dirty="0"/>
          </a:p>
        </p:txBody>
      </p:sp>
      <p:sp>
        <p:nvSpPr>
          <p:cNvPr id="17" name="Content Placeholder 16"/>
          <p:cNvSpPr>
            <a:spLocks noGrp="1"/>
          </p:cNvSpPr>
          <p:nvPr>
            <p:ph sz="quarter" idx="10"/>
          </p:nvPr>
        </p:nvSpPr>
        <p:spPr>
          <a:xfrm>
            <a:off x="172571" y="1418447"/>
            <a:ext cx="11846859" cy="5112846"/>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185836540"/>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 With Animation">
    <p:spTree>
      <p:nvGrpSpPr>
        <p:cNvPr id="1" name=""/>
        <p:cNvGrpSpPr/>
        <p:nvPr/>
      </p:nvGrpSpPr>
      <p:grpSpPr>
        <a:xfrm>
          <a:off x="0" y="0"/>
          <a:ext cx="0" cy="0"/>
          <a:chOff x="0" y="0"/>
          <a:chExt cx="0" cy="0"/>
        </a:xfrm>
      </p:grpSpPr>
      <p:sp>
        <p:nvSpPr>
          <p:cNvPr id="7" name="Rectangle 6"/>
          <p:cNvSpPr/>
          <p:nvPr/>
        </p:nvSpPr>
        <p:spPr>
          <a:xfrm>
            <a:off x="0" y="0"/>
            <a:ext cx="12192000" cy="1332854"/>
          </a:xfrm>
          <a:prstGeom prst="rect">
            <a:avLst/>
          </a:prstGeom>
          <a:solidFill>
            <a:srgbClr val="418A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a:xfrm>
            <a:off x="154546" y="0"/>
            <a:ext cx="11874322" cy="1300766"/>
          </a:xfrm>
        </p:spPr>
        <p:txBody>
          <a:bodyPr anchor="b">
            <a:normAutofit/>
          </a:bodyPr>
          <a:lstStyle>
            <a:lvl1pPr>
              <a:defRPr sz="4400" b="1">
                <a:solidFill>
                  <a:schemeClr val="bg1"/>
                </a:solidFill>
                <a:latin typeface="Calibri" pitchFamily="34" charset="0"/>
                <a:cs typeface="Calibri" pitchFamily="34" charset="0"/>
              </a:defRPr>
            </a:lvl1pPr>
          </a:lstStyle>
          <a:p>
            <a:r>
              <a:rPr lang="en-US" dirty="0"/>
              <a:t>Click to edit Master title style</a:t>
            </a:r>
          </a:p>
        </p:txBody>
      </p:sp>
      <p:sp>
        <p:nvSpPr>
          <p:cNvPr id="13" name="Date Placeholder 3"/>
          <p:cNvSpPr>
            <a:spLocks noGrp="1"/>
          </p:cNvSpPr>
          <p:nvPr>
            <p:ph type="dt" sz="half" idx="2"/>
          </p:nvPr>
        </p:nvSpPr>
        <p:spPr>
          <a:xfrm>
            <a:off x="838200" y="6562416"/>
            <a:ext cx="3200400" cy="274320"/>
          </a:xfrm>
          <a:prstGeom prst="rect">
            <a:avLst/>
          </a:prstGeom>
        </p:spPr>
        <p:txBody>
          <a:bodyPr vert="horz" lIns="91440" tIns="45720" rIns="91440" bIns="45720" rtlCol="0" anchor="ctr"/>
          <a:lstStyle>
            <a:lvl1pPr algn="l">
              <a:defRPr sz="1200">
                <a:solidFill>
                  <a:schemeClr val="tx1">
                    <a:lumMod val="95000"/>
                    <a:lumOff val="5000"/>
                  </a:schemeClr>
                </a:solidFill>
              </a:defRPr>
            </a:lvl1pPr>
          </a:lstStyle>
          <a:p>
            <a:fld id="{BD3373F7-2FB4-4C26-9892-F1445C0D5D57}" type="datetime3">
              <a:rPr lang="en-US" smtClean="0"/>
              <a:pPr/>
              <a:t>30 April 2022</a:t>
            </a:fld>
            <a:endParaRPr lang="en-US" dirty="0"/>
          </a:p>
        </p:txBody>
      </p:sp>
      <p:sp>
        <p:nvSpPr>
          <p:cNvPr id="14" name="Footer Placeholder 4"/>
          <p:cNvSpPr>
            <a:spLocks noGrp="1"/>
          </p:cNvSpPr>
          <p:nvPr>
            <p:ph type="ftr" sz="quarter" idx="3"/>
          </p:nvPr>
        </p:nvSpPr>
        <p:spPr>
          <a:xfrm>
            <a:off x="4288665" y="6562416"/>
            <a:ext cx="3200400" cy="274320"/>
          </a:xfrm>
          <a:prstGeom prst="rect">
            <a:avLst/>
          </a:prstGeom>
        </p:spPr>
        <p:txBody>
          <a:bodyPr vert="horz" lIns="91440" tIns="45720" rIns="91440" bIns="45720" rtlCol="0" anchor="ctr"/>
          <a:lstStyle>
            <a:lvl1pPr algn="ctr">
              <a:defRPr sz="1200">
                <a:solidFill>
                  <a:schemeClr val="tx1">
                    <a:lumMod val="95000"/>
                    <a:lumOff val="5000"/>
                  </a:schemeClr>
                </a:solidFill>
              </a:defRPr>
            </a:lvl1pPr>
          </a:lstStyle>
          <a:p>
            <a:r>
              <a:rPr lang="en-US" smtClean="0"/>
              <a:t>Department of Computer Science Engineering</a:t>
            </a:r>
            <a:endParaRPr lang="en-US" dirty="0"/>
          </a:p>
        </p:txBody>
      </p:sp>
      <p:sp>
        <p:nvSpPr>
          <p:cNvPr id="15" name="Slide Number Placeholder 5"/>
          <p:cNvSpPr>
            <a:spLocks noGrp="1"/>
          </p:cNvSpPr>
          <p:nvPr>
            <p:ph type="sldNum" sz="quarter" idx="4"/>
          </p:nvPr>
        </p:nvSpPr>
        <p:spPr>
          <a:xfrm>
            <a:off x="8757642" y="6562416"/>
            <a:ext cx="1371600" cy="274320"/>
          </a:xfrm>
          <a:prstGeom prst="rect">
            <a:avLst/>
          </a:prstGeom>
        </p:spPr>
        <p:txBody>
          <a:bodyPr vert="horz" lIns="91440" tIns="45720" rIns="91440" bIns="45720" rtlCol="0" anchor="ctr"/>
          <a:lstStyle>
            <a:lvl1pPr algn="r">
              <a:defRPr sz="1200">
                <a:solidFill>
                  <a:schemeClr val="tx1">
                    <a:lumMod val="95000"/>
                    <a:lumOff val="5000"/>
                  </a:schemeClr>
                </a:solidFill>
              </a:defRPr>
            </a:lvl1pPr>
          </a:lstStyle>
          <a:p>
            <a:fld id="{9860EDB8-5305-433F-BE41-D7A86D811DB3}" type="slidenum">
              <a:rPr lang="en-US" smtClean="0"/>
              <a:pPr/>
              <a:t>‹#›</a:t>
            </a:fld>
            <a:endParaRPr lang="en-US" dirty="0"/>
          </a:p>
        </p:txBody>
      </p:sp>
      <p:sp>
        <p:nvSpPr>
          <p:cNvPr id="17" name="Content Placeholder 16"/>
          <p:cNvSpPr>
            <a:spLocks noGrp="1"/>
          </p:cNvSpPr>
          <p:nvPr>
            <p:ph sz="quarter" idx="10"/>
          </p:nvPr>
        </p:nvSpPr>
        <p:spPr>
          <a:xfrm>
            <a:off x="172571" y="1418447"/>
            <a:ext cx="11846859" cy="5112846"/>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1858365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animEffect transition="in" filter="wipe(down)">
                                      <p:cBhvr>
                                        <p:cTn id="7" dur="500"/>
                                        <p:tgtEl>
                                          <p:spTgt spid="17">
                                            <p:txEl>
                                              <p:pRg st="0" end="0"/>
                                            </p:txEl>
                                          </p:spTgt>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7">
                                            <p:txEl>
                                              <p:pRg st="1" end="1"/>
                                            </p:txEl>
                                          </p:spTgt>
                                        </p:tgtEl>
                                        <p:attrNameLst>
                                          <p:attrName>style.visibility</p:attrName>
                                        </p:attrNameLst>
                                      </p:cBhvr>
                                      <p:to>
                                        <p:strVal val="visible"/>
                                      </p:to>
                                    </p:set>
                                    <p:animEffect transition="in" filter="wipe(down)">
                                      <p:cBhvr>
                                        <p:cTn id="10" dur="500"/>
                                        <p:tgtEl>
                                          <p:spTgt spid="17">
                                            <p:txEl>
                                              <p:pRg st="1" end="1"/>
                                            </p:txEl>
                                          </p:spTgt>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7">
                                            <p:txEl>
                                              <p:pRg st="2" end="2"/>
                                            </p:txEl>
                                          </p:spTgt>
                                        </p:tgtEl>
                                        <p:attrNameLst>
                                          <p:attrName>style.visibility</p:attrName>
                                        </p:attrNameLst>
                                      </p:cBhvr>
                                      <p:to>
                                        <p:strVal val="visible"/>
                                      </p:to>
                                    </p:set>
                                    <p:animEffect transition="in" filter="wipe(down)">
                                      <p:cBhvr>
                                        <p:cTn id="13" dur="500"/>
                                        <p:tgtEl>
                                          <p:spTgt spid="17">
                                            <p:txEl>
                                              <p:pRg st="2" end="2"/>
                                            </p:txEl>
                                          </p:spTgt>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17">
                                            <p:txEl>
                                              <p:pRg st="3" end="3"/>
                                            </p:txEl>
                                          </p:spTgt>
                                        </p:tgtEl>
                                        <p:attrNameLst>
                                          <p:attrName>style.visibility</p:attrName>
                                        </p:attrNameLst>
                                      </p:cBhvr>
                                      <p:to>
                                        <p:strVal val="visible"/>
                                      </p:to>
                                    </p:set>
                                    <p:animEffect transition="in" filter="wipe(down)">
                                      <p:cBhvr>
                                        <p:cTn id="16" dur="500"/>
                                        <p:tgtEl>
                                          <p:spTgt spid="17">
                                            <p:txEl>
                                              <p:pRg st="3" end="3"/>
                                            </p:txEl>
                                          </p:spTgt>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17">
                                            <p:txEl>
                                              <p:pRg st="4" end="4"/>
                                            </p:txEl>
                                          </p:spTgt>
                                        </p:tgtEl>
                                        <p:attrNameLst>
                                          <p:attrName>style.visibility</p:attrName>
                                        </p:attrNameLst>
                                      </p:cBhvr>
                                      <p:to>
                                        <p:strVal val="visible"/>
                                      </p:to>
                                    </p:set>
                                    <p:animEffect transition="in" filter="wipe(down)">
                                      <p:cBhvr>
                                        <p:cTn id="19" dur="500"/>
                                        <p:tgtEl>
                                          <p:spTgt spid="1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uild="p">
        <p:tmplLst>
          <p:tmpl lvl="1">
            <p:tnLst>
              <p:par>
                <p:cTn presetID="22" presetClass="entr" presetSubtype="4" fill="hold" nodeType="click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wipe(down)">
                      <p:cBhvr>
                        <p:cTn dur="500"/>
                        <p:tgtEl>
                          <p:spTgt spid="17"/>
                        </p:tgtEl>
                      </p:cBhvr>
                    </p:animEffect>
                  </p:childTnLst>
                </p:cTn>
              </p:par>
            </p:tnLst>
          </p:tmpl>
          <p:tmpl lvl="2">
            <p:tnLst>
              <p:par>
                <p:cTn presetID="22" presetClass="entr" presetSubtype="4"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wipe(down)">
                      <p:cBhvr>
                        <p:cTn dur="500"/>
                        <p:tgtEl>
                          <p:spTgt spid="17"/>
                        </p:tgtEl>
                      </p:cBhvr>
                    </p:animEffect>
                  </p:childTnLst>
                </p:cTn>
              </p:par>
            </p:tnLst>
          </p:tmpl>
          <p:tmpl lvl="3">
            <p:tnLst>
              <p:par>
                <p:cTn presetID="22" presetClass="entr" presetSubtype="4"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wipe(down)">
                      <p:cBhvr>
                        <p:cTn dur="500"/>
                        <p:tgtEl>
                          <p:spTgt spid="17"/>
                        </p:tgtEl>
                      </p:cBhvr>
                    </p:animEffect>
                  </p:childTnLst>
                </p:cTn>
              </p:par>
            </p:tnLst>
          </p:tmpl>
          <p:tmpl lvl="4">
            <p:tnLst>
              <p:par>
                <p:cTn presetID="22" presetClass="entr" presetSubtype="4"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wipe(down)">
                      <p:cBhvr>
                        <p:cTn dur="500"/>
                        <p:tgtEl>
                          <p:spTgt spid="17"/>
                        </p:tgtEl>
                      </p:cBhvr>
                    </p:animEffect>
                  </p:childTnLst>
                </p:cTn>
              </p:par>
            </p:tnLst>
          </p:tmpl>
          <p:tmpl lvl="5">
            <p:tnLst>
              <p:par>
                <p:cTn presetID="22" presetClass="entr" presetSubtype="4"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wipe(down)">
                      <p:cBhvr>
                        <p:cTn dur="500"/>
                        <p:tgtEl>
                          <p:spTgt spid="17"/>
                        </p:tgtEl>
                      </p:cBhvr>
                    </p:animEffect>
                  </p:childTnLst>
                </p:cTn>
              </p:par>
            </p:tnLst>
          </p:tmpl>
        </p:tmplLst>
      </p:bldP>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 2 Columns">
    <p:spTree>
      <p:nvGrpSpPr>
        <p:cNvPr id="1" name=""/>
        <p:cNvGrpSpPr/>
        <p:nvPr/>
      </p:nvGrpSpPr>
      <p:grpSpPr>
        <a:xfrm>
          <a:off x="0" y="0"/>
          <a:ext cx="0" cy="0"/>
          <a:chOff x="0" y="0"/>
          <a:chExt cx="0" cy="0"/>
        </a:xfrm>
      </p:grpSpPr>
      <p:sp>
        <p:nvSpPr>
          <p:cNvPr id="7" name="Rectangle 6"/>
          <p:cNvSpPr/>
          <p:nvPr/>
        </p:nvSpPr>
        <p:spPr>
          <a:xfrm>
            <a:off x="0" y="0"/>
            <a:ext cx="12192000" cy="1332854"/>
          </a:xfrm>
          <a:prstGeom prst="rect">
            <a:avLst/>
          </a:prstGeom>
          <a:solidFill>
            <a:srgbClr val="418A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a:xfrm>
            <a:off x="154546" y="0"/>
            <a:ext cx="11874322" cy="1300766"/>
          </a:xfrm>
        </p:spPr>
        <p:txBody>
          <a:bodyPr anchor="b">
            <a:normAutofit/>
          </a:bodyPr>
          <a:lstStyle>
            <a:lvl1pPr>
              <a:defRPr sz="4400" b="1">
                <a:solidFill>
                  <a:schemeClr val="bg1"/>
                </a:solidFill>
                <a:latin typeface="Calibri" pitchFamily="34" charset="0"/>
                <a:cs typeface="Calibri" pitchFamily="34" charset="0"/>
              </a:defRPr>
            </a:lvl1pPr>
          </a:lstStyle>
          <a:p>
            <a:r>
              <a:rPr lang="en-US" dirty="0"/>
              <a:t>Click to edit Master title style</a:t>
            </a:r>
          </a:p>
        </p:txBody>
      </p:sp>
      <p:sp>
        <p:nvSpPr>
          <p:cNvPr id="13" name="Date Placeholder 3"/>
          <p:cNvSpPr>
            <a:spLocks noGrp="1"/>
          </p:cNvSpPr>
          <p:nvPr>
            <p:ph type="dt" sz="half" idx="2"/>
          </p:nvPr>
        </p:nvSpPr>
        <p:spPr>
          <a:xfrm>
            <a:off x="838200" y="6562416"/>
            <a:ext cx="3200400" cy="274320"/>
          </a:xfrm>
          <a:prstGeom prst="rect">
            <a:avLst/>
          </a:prstGeom>
        </p:spPr>
        <p:txBody>
          <a:bodyPr vert="horz" lIns="91440" tIns="45720" rIns="91440" bIns="45720" rtlCol="0" anchor="ctr"/>
          <a:lstStyle>
            <a:lvl1pPr algn="l">
              <a:defRPr sz="1200">
                <a:solidFill>
                  <a:schemeClr val="tx1">
                    <a:lumMod val="95000"/>
                    <a:lumOff val="5000"/>
                  </a:schemeClr>
                </a:solidFill>
              </a:defRPr>
            </a:lvl1pPr>
          </a:lstStyle>
          <a:p>
            <a:fld id="{C79B5758-A1D1-4333-BA9B-F81B704585F2}" type="datetime3">
              <a:rPr lang="en-US" smtClean="0"/>
              <a:pPr/>
              <a:t>30 April 2022</a:t>
            </a:fld>
            <a:endParaRPr lang="en-US" dirty="0"/>
          </a:p>
        </p:txBody>
      </p:sp>
      <p:sp>
        <p:nvSpPr>
          <p:cNvPr id="14" name="Footer Placeholder 4"/>
          <p:cNvSpPr>
            <a:spLocks noGrp="1"/>
          </p:cNvSpPr>
          <p:nvPr>
            <p:ph type="ftr" sz="quarter" idx="3"/>
          </p:nvPr>
        </p:nvSpPr>
        <p:spPr>
          <a:xfrm>
            <a:off x="4288665" y="6562416"/>
            <a:ext cx="3200400" cy="274320"/>
          </a:xfrm>
          <a:prstGeom prst="rect">
            <a:avLst/>
          </a:prstGeom>
        </p:spPr>
        <p:txBody>
          <a:bodyPr vert="horz" lIns="91440" tIns="45720" rIns="91440" bIns="45720" rtlCol="0" anchor="ctr"/>
          <a:lstStyle>
            <a:lvl1pPr algn="ctr">
              <a:defRPr sz="1200">
                <a:solidFill>
                  <a:schemeClr val="tx1">
                    <a:lumMod val="95000"/>
                    <a:lumOff val="5000"/>
                  </a:schemeClr>
                </a:solidFill>
              </a:defRPr>
            </a:lvl1pPr>
          </a:lstStyle>
          <a:p>
            <a:r>
              <a:rPr lang="en-US" smtClean="0"/>
              <a:t>Department of Computer Science Engineering</a:t>
            </a:r>
            <a:endParaRPr lang="en-US" dirty="0"/>
          </a:p>
        </p:txBody>
      </p:sp>
      <p:sp>
        <p:nvSpPr>
          <p:cNvPr id="15" name="Slide Number Placeholder 5"/>
          <p:cNvSpPr>
            <a:spLocks noGrp="1"/>
          </p:cNvSpPr>
          <p:nvPr>
            <p:ph type="sldNum" sz="quarter" idx="4"/>
          </p:nvPr>
        </p:nvSpPr>
        <p:spPr>
          <a:xfrm>
            <a:off x="8757642" y="6562416"/>
            <a:ext cx="1371600" cy="274320"/>
          </a:xfrm>
          <a:prstGeom prst="rect">
            <a:avLst/>
          </a:prstGeom>
        </p:spPr>
        <p:txBody>
          <a:bodyPr vert="horz" lIns="91440" tIns="45720" rIns="91440" bIns="45720" rtlCol="0" anchor="ctr"/>
          <a:lstStyle>
            <a:lvl1pPr algn="r">
              <a:defRPr sz="1200">
                <a:solidFill>
                  <a:schemeClr val="tx1">
                    <a:lumMod val="95000"/>
                    <a:lumOff val="5000"/>
                  </a:schemeClr>
                </a:solidFill>
              </a:defRPr>
            </a:lvl1pPr>
          </a:lstStyle>
          <a:p>
            <a:fld id="{9860EDB8-5305-433F-BE41-D7A86D811DB3}" type="slidenum">
              <a:rPr lang="en-US" smtClean="0"/>
              <a:pPr/>
              <a:t>‹#›</a:t>
            </a:fld>
            <a:endParaRPr lang="en-US"/>
          </a:p>
        </p:txBody>
      </p:sp>
      <p:sp>
        <p:nvSpPr>
          <p:cNvPr id="17" name="Content Placeholder 16"/>
          <p:cNvSpPr>
            <a:spLocks noGrp="1"/>
          </p:cNvSpPr>
          <p:nvPr>
            <p:ph sz="quarter" idx="10"/>
          </p:nvPr>
        </p:nvSpPr>
        <p:spPr>
          <a:xfrm>
            <a:off x="172571" y="1418447"/>
            <a:ext cx="11846859" cy="5112846"/>
          </a:xfrm>
        </p:spPr>
        <p:txBody>
          <a:bodyPr numCol="2"/>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185836540"/>
      </p:ext>
    </p:extLst>
  </p:cSld>
  <p:clrMapOvr>
    <a:masterClrMapping/>
  </p:clrMapOvr>
  <p:transition advTm="5000">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p:cNvSpPr/>
          <p:nvPr/>
        </p:nvSpPr>
        <p:spPr>
          <a:xfrm>
            <a:off x="5656882" y="1709738"/>
            <a:ext cx="6535119" cy="3575184"/>
          </a:xfrm>
          <a:prstGeom prst="rect">
            <a:avLst/>
          </a:prstGeom>
          <a:solidFill>
            <a:srgbClr val="418A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a:xfrm>
            <a:off x="838201" y="2402238"/>
            <a:ext cx="4508715" cy="2187227"/>
          </a:xfrm>
        </p:spPr>
        <p:txBody>
          <a:bodyPr anchor="ctr">
            <a:normAutofit/>
          </a:bodyPr>
          <a:lstStyle>
            <a:lvl1pPr algn="l">
              <a:defRPr lang="en-US" sz="4400" b="1" kern="1200" dirty="0">
                <a:ln w="0"/>
                <a:solidFill>
                  <a:schemeClr val="tx1"/>
                </a:solidFill>
                <a:effectLst>
                  <a:outerShdw blurRad="38100" dist="25400" dir="5400000" algn="ctr" rotWithShape="0">
                    <a:srgbClr val="6E747A">
                      <a:alpha val="43000"/>
                    </a:srgbClr>
                  </a:outerShdw>
                </a:effectLst>
                <a:latin typeface="Lucida Console" panose="020B0609040504020204" pitchFamily="49" charset="0"/>
                <a:ea typeface="+mn-ea"/>
                <a:cs typeface="+mn-cs"/>
              </a:defRPr>
            </a:lvl1pPr>
          </a:lstStyle>
          <a:p>
            <a:r>
              <a:rPr lang="en-US" dirty="0"/>
              <a:t>Click to edit Master title style</a:t>
            </a:r>
          </a:p>
        </p:txBody>
      </p:sp>
      <p:sp>
        <p:nvSpPr>
          <p:cNvPr id="3" name="Text Placeholder 2"/>
          <p:cNvSpPr>
            <a:spLocks noGrp="1"/>
          </p:cNvSpPr>
          <p:nvPr>
            <p:ph type="body" idx="1"/>
          </p:nvPr>
        </p:nvSpPr>
        <p:spPr>
          <a:xfrm>
            <a:off x="6323308" y="2402237"/>
            <a:ext cx="5269424" cy="2187226"/>
          </a:xfrm>
        </p:spPr>
        <p:txBody>
          <a:bodyPr anchor="ctr">
            <a:normAutofit/>
          </a:bodyPr>
          <a:lstStyle>
            <a:lvl1pPr marL="0" indent="0" algn="l">
              <a:lnSpc>
                <a:spcPct val="150000"/>
              </a:lnSpc>
              <a:buNone/>
              <a:defRPr sz="4400" b="1">
                <a:solidFill>
                  <a:schemeClr val="bg1"/>
                </a:solidFill>
                <a:latin typeface="Calibri" pitchFamily="34" charset="0"/>
                <a:cs typeface="Calibri" pitchFamily="34" charset="0"/>
              </a:defRPr>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dirty="0"/>
              <a:t>Click to edit Master text styles</a:t>
            </a:r>
          </a:p>
        </p:txBody>
      </p:sp>
      <p:sp>
        <p:nvSpPr>
          <p:cNvPr id="4" name="Date Placeholder 3"/>
          <p:cNvSpPr>
            <a:spLocks noGrp="1"/>
          </p:cNvSpPr>
          <p:nvPr>
            <p:ph type="dt" sz="half" idx="10"/>
          </p:nvPr>
        </p:nvSpPr>
        <p:spPr/>
        <p:txBody>
          <a:bodyPr/>
          <a:lstStyle/>
          <a:p>
            <a:fld id="{522BC3AE-555A-44D4-9802-B795AD814DC9}" type="datetime3">
              <a:rPr lang="en-US" smtClean="0"/>
              <a:pPr/>
              <a:t>30 April 2022</a:t>
            </a:fld>
            <a:endParaRPr lang="en-US"/>
          </a:p>
        </p:txBody>
      </p:sp>
      <p:sp>
        <p:nvSpPr>
          <p:cNvPr id="5" name="Footer Placeholder 4"/>
          <p:cNvSpPr>
            <a:spLocks noGrp="1"/>
          </p:cNvSpPr>
          <p:nvPr>
            <p:ph type="ftr" sz="quarter" idx="11"/>
          </p:nvPr>
        </p:nvSpPr>
        <p:spPr/>
        <p:txBody>
          <a:bodyPr/>
          <a:lstStyle/>
          <a:p>
            <a:r>
              <a:rPr lang="en-US" smtClean="0"/>
              <a:t>Department of Computer Science Engineering</a:t>
            </a:r>
            <a:endParaRPr lang="en-US"/>
          </a:p>
        </p:txBody>
      </p:sp>
      <p:sp>
        <p:nvSpPr>
          <p:cNvPr id="6" name="Slide Number Placeholder 5"/>
          <p:cNvSpPr>
            <a:spLocks noGrp="1"/>
          </p:cNvSpPr>
          <p:nvPr>
            <p:ph type="sldNum" sz="quarter" idx="12"/>
          </p:nvPr>
        </p:nvSpPr>
        <p:spPr/>
        <p:txBody>
          <a:bodyPr/>
          <a:lstStyle/>
          <a:p>
            <a:fld id="{9860EDB8-5305-433F-BE41-D7A86D811DB3}" type="slidenum">
              <a:rPr lang="en-US" smtClean="0"/>
              <a:pPr/>
              <a:t>‹#›</a:t>
            </a:fld>
            <a:endParaRPr lang="en-US"/>
          </a:p>
        </p:txBody>
      </p:sp>
    </p:spTree>
    <p:extLst>
      <p:ext uri="{BB962C8B-B14F-4D97-AF65-F5344CB8AC3E}">
        <p14:creationId xmlns:p14="http://schemas.microsoft.com/office/powerpoint/2010/main" val="1335655537"/>
      </p:ext>
    </p:extLst>
  </p:cSld>
  <p:clrMapOvr>
    <a:masterClrMapping/>
  </p:clrMapOvr>
  <p:transition advTm="5000">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8" name="Rectangle 7"/>
          <p:cNvSpPr/>
          <p:nvPr/>
        </p:nvSpPr>
        <p:spPr>
          <a:xfrm>
            <a:off x="0" y="0"/>
            <a:ext cx="12192000" cy="1332854"/>
          </a:xfrm>
          <a:prstGeom prst="rect">
            <a:avLst/>
          </a:prstGeom>
          <a:solidFill>
            <a:srgbClr val="418A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5" name="Date Placeholder 4"/>
          <p:cNvSpPr>
            <a:spLocks noGrp="1"/>
          </p:cNvSpPr>
          <p:nvPr>
            <p:ph type="dt" sz="half" idx="10"/>
          </p:nvPr>
        </p:nvSpPr>
        <p:spPr/>
        <p:txBody>
          <a:bodyPr/>
          <a:lstStyle/>
          <a:p>
            <a:fld id="{B82A71E4-40FC-4C42-99FA-437E5C3E99F2}" type="datetime3">
              <a:rPr lang="en-US" smtClean="0"/>
              <a:pPr/>
              <a:t>30 April 2022</a:t>
            </a:fld>
            <a:endParaRPr lang="en-US"/>
          </a:p>
        </p:txBody>
      </p:sp>
      <p:sp>
        <p:nvSpPr>
          <p:cNvPr id="6" name="Footer Placeholder 5"/>
          <p:cNvSpPr>
            <a:spLocks noGrp="1"/>
          </p:cNvSpPr>
          <p:nvPr>
            <p:ph type="ftr" sz="quarter" idx="11"/>
          </p:nvPr>
        </p:nvSpPr>
        <p:spPr/>
        <p:txBody>
          <a:bodyPr/>
          <a:lstStyle/>
          <a:p>
            <a:r>
              <a:rPr lang="en-US" smtClean="0"/>
              <a:t>Department of Computer Science Engineering</a:t>
            </a:r>
            <a:endParaRPr lang="en-US"/>
          </a:p>
        </p:txBody>
      </p:sp>
      <p:sp>
        <p:nvSpPr>
          <p:cNvPr id="7" name="Slide Number Placeholder 6"/>
          <p:cNvSpPr>
            <a:spLocks noGrp="1"/>
          </p:cNvSpPr>
          <p:nvPr>
            <p:ph type="sldNum" sz="quarter" idx="12"/>
          </p:nvPr>
        </p:nvSpPr>
        <p:spPr/>
        <p:txBody>
          <a:bodyPr/>
          <a:lstStyle/>
          <a:p>
            <a:fld id="{9860EDB8-5305-433F-BE41-D7A86D811DB3}" type="slidenum">
              <a:rPr lang="en-US" smtClean="0"/>
              <a:pPr/>
              <a:t>‹#›</a:t>
            </a:fld>
            <a:endParaRPr lang="en-US"/>
          </a:p>
        </p:txBody>
      </p:sp>
      <p:sp>
        <p:nvSpPr>
          <p:cNvPr id="11" name="Title 1"/>
          <p:cNvSpPr>
            <a:spLocks noGrp="1"/>
          </p:cNvSpPr>
          <p:nvPr>
            <p:ph type="title"/>
          </p:nvPr>
        </p:nvSpPr>
        <p:spPr>
          <a:xfrm>
            <a:off x="154546" y="0"/>
            <a:ext cx="11874322" cy="1300766"/>
          </a:xfrm>
        </p:spPr>
        <p:txBody>
          <a:bodyPr anchor="b">
            <a:normAutofit/>
          </a:bodyPr>
          <a:lstStyle>
            <a:lvl1pPr>
              <a:defRPr sz="4400" b="1">
                <a:solidFill>
                  <a:schemeClr val="bg1"/>
                </a:solidFill>
                <a:latin typeface="Calibri" pitchFamily="34" charset="0"/>
                <a:cs typeface="Calibri" pitchFamily="34" charset="0"/>
              </a:defRPr>
            </a:lvl1pPr>
          </a:lstStyle>
          <a:p>
            <a:r>
              <a:rPr lang="en-US" dirty="0"/>
              <a:t>Click to edit Master title style</a:t>
            </a:r>
          </a:p>
        </p:txBody>
      </p:sp>
      <p:sp>
        <p:nvSpPr>
          <p:cNvPr id="10" name="Content Placeholder 9"/>
          <p:cNvSpPr>
            <a:spLocks noGrp="1"/>
          </p:cNvSpPr>
          <p:nvPr>
            <p:ph sz="quarter" idx="13"/>
          </p:nvPr>
        </p:nvSpPr>
        <p:spPr>
          <a:xfrm>
            <a:off x="255307" y="1546225"/>
            <a:ext cx="5675313" cy="4935538"/>
          </a:xfrm>
        </p:spPr>
        <p:txBody>
          <a:bodyPr/>
          <a:lstStyle>
            <a:lvl1pPr algn="l">
              <a:defRPr/>
            </a:lvl1pPr>
            <a:lvl2pPr algn="l">
              <a:defRPr/>
            </a:lvl2pPr>
            <a:lvl3pPr algn="l">
              <a:defRPr/>
            </a:lvl3pPr>
            <a:lvl4pPr algn="l">
              <a:defRPr/>
            </a:lvl4pPr>
            <a:lvl5pPr algn="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Content Placeholder 9"/>
          <p:cNvSpPr>
            <a:spLocks noGrp="1"/>
          </p:cNvSpPr>
          <p:nvPr>
            <p:ph sz="quarter" idx="14"/>
          </p:nvPr>
        </p:nvSpPr>
        <p:spPr>
          <a:xfrm>
            <a:off x="6257152" y="1550708"/>
            <a:ext cx="5675313" cy="4935538"/>
          </a:xfrm>
        </p:spPr>
        <p:txBody>
          <a:bodyPr/>
          <a:lstStyle>
            <a:lvl1pPr algn="l">
              <a:defRPr/>
            </a:lvl1pPr>
            <a:lvl2pPr algn="l">
              <a:defRPr/>
            </a:lvl2pPr>
            <a:lvl3pPr algn="l">
              <a:defRPr/>
            </a:lvl3pPr>
            <a:lvl4pPr algn="l">
              <a:defRPr/>
            </a:lvl4pPr>
            <a:lvl5pPr algn="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328223887"/>
      </p:ext>
    </p:extLst>
  </p:cSld>
  <p:clrMapOvr>
    <a:masterClrMapping/>
  </p:clrMapOvr>
  <p:transition advTm="5000">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0" name="Rectangle 9"/>
          <p:cNvSpPr/>
          <p:nvPr userDrawn="1"/>
        </p:nvSpPr>
        <p:spPr>
          <a:xfrm>
            <a:off x="0" y="0"/>
            <a:ext cx="12192000" cy="1332854"/>
          </a:xfrm>
          <a:prstGeom prst="rect">
            <a:avLst/>
          </a:prstGeom>
          <a:solidFill>
            <a:srgbClr val="418A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 name="Text Placeholder 2"/>
          <p:cNvSpPr>
            <a:spLocks noGrp="1"/>
          </p:cNvSpPr>
          <p:nvPr>
            <p:ph type="body" idx="1"/>
          </p:nvPr>
        </p:nvSpPr>
        <p:spPr>
          <a:xfrm>
            <a:off x="268942" y="1489075"/>
            <a:ext cx="5661212" cy="641350"/>
          </a:xfrm>
        </p:spPr>
        <p:txBody>
          <a:bodyPr anchor="b">
            <a:normAutofit/>
          </a:bodyPr>
          <a:lstStyle>
            <a:lvl1pPr marL="0" indent="0">
              <a:buNone/>
              <a:defRPr sz="3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5" name="Text Placeholder 4"/>
          <p:cNvSpPr>
            <a:spLocks noGrp="1"/>
          </p:cNvSpPr>
          <p:nvPr>
            <p:ph type="body" sz="quarter" idx="3"/>
          </p:nvPr>
        </p:nvSpPr>
        <p:spPr>
          <a:xfrm>
            <a:off x="6243452" y="1489075"/>
            <a:ext cx="5670642" cy="641350"/>
          </a:xfrm>
        </p:spPr>
        <p:txBody>
          <a:bodyPr anchor="b">
            <a:normAutofit/>
          </a:bodyPr>
          <a:lstStyle>
            <a:lvl1pPr marL="0" indent="0">
              <a:buNone/>
              <a:defRPr sz="3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7" name="Date Placeholder 6"/>
          <p:cNvSpPr>
            <a:spLocks noGrp="1"/>
          </p:cNvSpPr>
          <p:nvPr>
            <p:ph type="dt" sz="half" idx="10"/>
          </p:nvPr>
        </p:nvSpPr>
        <p:spPr/>
        <p:txBody>
          <a:bodyPr/>
          <a:lstStyle/>
          <a:p>
            <a:fld id="{3F5FDABC-D267-49C7-83F3-562CC21C6A50}" type="datetime3">
              <a:rPr lang="en-US" smtClean="0"/>
              <a:pPr/>
              <a:t>30 April 2022</a:t>
            </a:fld>
            <a:endParaRPr lang="en-US"/>
          </a:p>
        </p:txBody>
      </p:sp>
      <p:sp>
        <p:nvSpPr>
          <p:cNvPr id="8" name="Footer Placeholder 7"/>
          <p:cNvSpPr>
            <a:spLocks noGrp="1"/>
          </p:cNvSpPr>
          <p:nvPr>
            <p:ph type="ftr" sz="quarter" idx="11"/>
          </p:nvPr>
        </p:nvSpPr>
        <p:spPr/>
        <p:txBody>
          <a:bodyPr/>
          <a:lstStyle/>
          <a:p>
            <a:r>
              <a:rPr lang="en-US" smtClean="0"/>
              <a:t>Department of Computer Science Engineering</a:t>
            </a:r>
            <a:endParaRPr lang="en-US"/>
          </a:p>
        </p:txBody>
      </p:sp>
      <p:sp>
        <p:nvSpPr>
          <p:cNvPr id="9" name="Slide Number Placeholder 8"/>
          <p:cNvSpPr>
            <a:spLocks noGrp="1"/>
          </p:cNvSpPr>
          <p:nvPr>
            <p:ph type="sldNum" sz="quarter" idx="12"/>
          </p:nvPr>
        </p:nvSpPr>
        <p:spPr/>
        <p:txBody>
          <a:bodyPr/>
          <a:lstStyle/>
          <a:p>
            <a:fld id="{9860EDB8-5305-433F-BE41-D7A86D811DB3}" type="slidenum">
              <a:rPr lang="en-US" smtClean="0"/>
              <a:pPr/>
              <a:t>‹#›</a:t>
            </a:fld>
            <a:endParaRPr lang="en-US"/>
          </a:p>
        </p:txBody>
      </p:sp>
      <p:sp>
        <p:nvSpPr>
          <p:cNvPr id="15" name="Title 1"/>
          <p:cNvSpPr>
            <a:spLocks noGrp="1"/>
          </p:cNvSpPr>
          <p:nvPr>
            <p:ph type="title"/>
          </p:nvPr>
        </p:nvSpPr>
        <p:spPr>
          <a:xfrm>
            <a:off x="154546" y="0"/>
            <a:ext cx="11874322" cy="1300766"/>
          </a:xfrm>
        </p:spPr>
        <p:txBody>
          <a:bodyPr anchor="b">
            <a:normAutofit/>
          </a:bodyPr>
          <a:lstStyle>
            <a:lvl1pPr>
              <a:defRPr sz="4400" b="1">
                <a:solidFill>
                  <a:schemeClr val="bg1"/>
                </a:solidFill>
                <a:latin typeface="Calibri" pitchFamily="34" charset="0"/>
                <a:cs typeface="Calibri" pitchFamily="34" charset="0"/>
              </a:defRPr>
            </a:lvl1pPr>
          </a:lstStyle>
          <a:p>
            <a:r>
              <a:rPr lang="en-US" dirty="0"/>
              <a:t>Click to edit Master title style</a:t>
            </a:r>
          </a:p>
        </p:txBody>
      </p:sp>
      <p:sp>
        <p:nvSpPr>
          <p:cNvPr id="11" name="Content Placeholder 9"/>
          <p:cNvSpPr>
            <a:spLocks noGrp="1"/>
          </p:cNvSpPr>
          <p:nvPr>
            <p:ph sz="quarter" idx="13"/>
          </p:nvPr>
        </p:nvSpPr>
        <p:spPr>
          <a:xfrm>
            <a:off x="255307" y="2218765"/>
            <a:ext cx="5675313" cy="4262998"/>
          </a:xfrm>
        </p:spPr>
        <p:txBody>
          <a:bodyPr/>
          <a:lstStyle>
            <a:lvl1pPr algn="l">
              <a:defRPr/>
            </a:lvl1pPr>
            <a:lvl2pPr algn="l">
              <a:defRPr/>
            </a:lvl2pPr>
            <a:lvl3pPr algn="l">
              <a:defRPr/>
            </a:lvl3pPr>
            <a:lvl4pPr algn="l">
              <a:defRPr/>
            </a:lvl4pPr>
            <a:lvl5pPr algn="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Content Placeholder 9"/>
          <p:cNvSpPr>
            <a:spLocks noGrp="1"/>
          </p:cNvSpPr>
          <p:nvPr>
            <p:ph sz="quarter" idx="14"/>
          </p:nvPr>
        </p:nvSpPr>
        <p:spPr>
          <a:xfrm>
            <a:off x="6257152" y="2223248"/>
            <a:ext cx="5675313" cy="4262998"/>
          </a:xfrm>
        </p:spPr>
        <p:txBody>
          <a:bodyPr/>
          <a:lstStyle>
            <a:lvl1pPr algn="l">
              <a:defRPr/>
            </a:lvl1pPr>
            <a:lvl2pPr algn="l">
              <a:defRPr/>
            </a:lvl2pPr>
            <a:lvl3pPr algn="l">
              <a:defRPr/>
            </a:lvl3pPr>
            <a:lvl4pPr algn="l">
              <a:defRPr/>
            </a:lvl4pPr>
            <a:lvl5pPr algn="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606029816"/>
      </p:ext>
    </p:extLst>
  </p:cSld>
  <p:clrMapOvr>
    <a:masterClrMapping/>
  </p:clrMapOvr>
  <p:transition advTm="5000">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Rectangle 5"/>
          <p:cNvSpPr/>
          <p:nvPr/>
        </p:nvSpPr>
        <p:spPr>
          <a:xfrm>
            <a:off x="0" y="0"/>
            <a:ext cx="12192000" cy="1332854"/>
          </a:xfrm>
          <a:prstGeom prst="rect">
            <a:avLst/>
          </a:prstGeom>
          <a:solidFill>
            <a:srgbClr val="418A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 name="Date Placeholder 2"/>
          <p:cNvSpPr>
            <a:spLocks noGrp="1"/>
          </p:cNvSpPr>
          <p:nvPr>
            <p:ph type="dt" sz="half" idx="10"/>
          </p:nvPr>
        </p:nvSpPr>
        <p:spPr/>
        <p:txBody>
          <a:bodyPr/>
          <a:lstStyle/>
          <a:p>
            <a:fld id="{9E58F4D8-52B1-4FD0-BBFA-291FFED02CD6}" type="datetime3">
              <a:rPr lang="en-US" smtClean="0"/>
              <a:pPr/>
              <a:t>30 April 2022</a:t>
            </a:fld>
            <a:endParaRPr lang="en-US"/>
          </a:p>
        </p:txBody>
      </p:sp>
      <p:sp>
        <p:nvSpPr>
          <p:cNvPr id="4" name="Footer Placeholder 3"/>
          <p:cNvSpPr>
            <a:spLocks noGrp="1"/>
          </p:cNvSpPr>
          <p:nvPr>
            <p:ph type="ftr" sz="quarter" idx="11"/>
          </p:nvPr>
        </p:nvSpPr>
        <p:spPr/>
        <p:txBody>
          <a:bodyPr/>
          <a:lstStyle/>
          <a:p>
            <a:r>
              <a:rPr lang="en-US" smtClean="0"/>
              <a:t>Department of Computer Science Engineering</a:t>
            </a:r>
            <a:endParaRPr lang="en-US"/>
          </a:p>
        </p:txBody>
      </p:sp>
      <p:sp>
        <p:nvSpPr>
          <p:cNvPr id="5" name="Slide Number Placeholder 4"/>
          <p:cNvSpPr>
            <a:spLocks noGrp="1"/>
          </p:cNvSpPr>
          <p:nvPr>
            <p:ph type="sldNum" sz="quarter" idx="12"/>
          </p:nvPr>
        </p:nvSpPr>
        <p:spPr/>
        <p:txBody>
          <a:bodyPr/>
          <a:lstStyle/>
          <a:p>
            <a:fld id="{9860EDB8-5305-433F-BE41-D7A86D811DB3}" type="slidenum">
              <a:rPr lang="en-US" smtClean="0"/>
              <a:pPr/>
              <a:t>‹#›</a:t>
            </a:fld>
            <a:endParaRPr lang="en-US"/>
          </a:p>
        </p:txBody>
      </p:sp>
      <p:sp>
        <p:nvSpPr>
          <p:cNvPr id="9" name="Title 1"/>
          <p:cNvSpPr>
            <a:spLocks noGrp="1"/>
          </p:cNvSpPr>
          <p:nvPr>
            <p:ph type="title"/>
          </p:nvPr>
        </p:nvSpPr>
        <p:spPr>
          <a:xfrm>
            <a:off x="154546" y="0"/>
            <a:ext cx="11874322" cy="1300766"/>
          </a:xfrm>
        </p:spPr>
        <p:txBody>
          <a:bodyPr anchor="b">
            <a:normAutofit/>
          </a:bodyPr>
          <a:lstStyle>
            <a:lvl1pPr>
              <a:defRPr sz="4400" b="1">
                <a:solidFill>
                  <a:schemeClr val="bg1"/>
                </a:solidFill>
                <a:latin typeface="Calibri" pitchFamily="34" charset="0"/>
                <a:cs typeface="Calibri" pitchFamily="34" charset="0"/>
              </a:defRPr>
            </a:lvl1pPr>
          </a:lstStyle>
          <a:p>
            <a:r>
              <a:rPr lang="en-US" dirty="0"/>
              <a:t>Click to edit Master title style</a:t>
            </a:r>
          </a:p>
        </p:txBody>
      </p:sp>
    </p:spTree>
    <p:extLst>
      <p:ext uri="{BB962C8B-B14F-4D97-AF65-F5344CB8AC3E}">
        <p14:creationId xmlns:p14="http://schemas.microsoft.com/office/powerpoint/2010/main" val="100814485"/>
      </p:ext>
    </p:extLst>
  </p:cSld>
  <p:clrMapOvr>
    <a:masterClrMapping/>
  </p:clrMapOvr>
  <p:transition advTm="5000">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4545" y="154547"/>
            <a:ext cx="11835685" cy="1536144"/>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p:cNvSpPr>
            <a:spLocks noGrp="1"/>
          </p:cNvSpPr>
          <p:nvPr>
            <p:ph type="body" idx="1"/>
          </p:nvPr>
        </p:nvSpPr>
        <p:spPr>
          <a:xfrm>
            <a:off x="180304" y="1825625"/>
            <a:ext cx="11822806" cy="465244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562416"/>
            <a:ext cx="3200400" cy="274320"/>
          </a:xfrm>
          <a:prstGeom prst="rect">
            <a:avLst/>
          </a:prstGeom>
        </p:spPr>
        <p:txBody>
          <a:bodyPr vert="horz" lIns="91440" tIns="45720" rIns="91440" bIns="45720" rtlCol="0" anchor="ctr"/>
          <a:lstStyle>
            <a:lvl1pPr algn="l">
              <a:defRPr sz="1200" i="1">
                <a:solidFill>
                  <a:schemeClr val="tx1">
                    <a:lumMod val="95000"/>
                    <a:lumOff val="5000"/>
                  </a:schemeClr>
                </a:solidFill>
              </a:defRPr>
            </a:lvl1pPr>
          </a:lstStyle>
          <a:p>
            <a:fld id="{3671FDB4-DEDB-490E-8A3C-58818B21F919}" type="datetime3">
              <a:rPr lang="en-US" smtClean="0"/>
              <a:pPr/>
              <a:t>30 April 2022</a:t>
            </a:fld>
            <a:endParaRPr lang="en-US" dirty="0"/>
          </a:p>
        </p:txBody>
      </p:sp>
      <p:sp>
        <p:nvSpPr>
          <p:cNvPr id="5" name="Footer Placeholder 4"/>
          <p:cNvSpPr>
            <a:spLocks noGrp="1"/>
          </p:cNvSpPr>
          <p:nvPr>
            <p:ph type="ftr" sz="quarter" idx="3"/>
          </p:nvPr>
        </p:nvSpPr>
        <p:spPr>
          <a:xfrm>
            <a:off x="4288665" y="6562416"/>
            <a:ext cx="3200400" cy="274320"/>
          </a:xfrm>
          <a:prstGeom prst="rect">
            <a:avLst/>
          </a:prstGeom>
        </p:spPr>
        <p:txBody>
          <a:bodyPr vert="horz" lIns="91440" tIns="45720" rIns="91440" bIns="45720" rtlCol="0" anchor="ctr"/>
          <a:lstStyle>
            <a:lvl1pPr algn="ctr">
              <a:defRPr sz="1200" i="1">
                <a:solidFill>
                  <a:schemeClr val="tx1">
                    <a:lumMod val="95000"/>
                    <a:lumOff val="5000"/>
                  </a:schemeClr>
                </a:solidFill>
              </a:defRPr>
            </a:lvl1pPr>
          </a:lstStyle>
          <a:p>
            <a:r>
              <a:rPr lang="en-US" smtClean="0"/>
              <a:t>Department of Computer Science Engineering</a:t>
            </a:r>
            <a:endParaRPr lang="en-US" dirty="0"/>
          </a:p>
        </p:txBody>
      </p:sp>
      <p:sp>
        <p:nvSpPr>
          <p:cNvPr id="6" name="Slide Number Placeholder 5"/>
          <p:cNvSpPr>
            <a:spLocks noGrp="1"/>
          </p:cNvSpPr>
          <p:nvPr>
            <p:ph type="sldNum" sz="quarter" idx="4"/>
          </p:nvPr>
        </p:nvSpPr>
        <p:spPr>
          <a:xfrm>
            <a:off x="8757642" y="6562416"/>
            <a:ext cx="1371600" cy="274320"/>
          </a:xfrm>
          <a:prstGeom prst="rect">
            <a:avLst/>
          </a:prstGeom>
        </p:spPr>
        <p:txBody>
          <a:bodyPr vert="horz" lIns="91440" tIns="45720" rIns="91440" bIns="45720" rtlCol="0" anchor="ctr"/>
          <a:lstStyle>
            <a:lvl1pPr algn="r">
              <a:defRPr sz="1200" i="1">
                <a:solidFill>
                  <a:schemeClr val="tx1">
                    <a:lumMod val="95000"/>
                    <a:lumOff val="5000"/>
                  </a:schemeClr>
                </a:solidFill>
              </a:defRPr>
            </a:lvl1pPr>
          </a:lstStyle>
          <a:p>
            <a:fld id="{9860EDB8-5305-433F-BE41-D7A86D811DB3}" type="slidenum">
              <a:rPr lang="en-US" smtClean="0"/>
              <a:pPr/>
              <a:t>‹#›</a:t>
            </a:fld>
            <a:endParaRPr lang="en-US" dirty="0"/>
          </a:p>
        </p:txBody>
      </p:sp>
      <p:pic>
        <p:nvPicPr>
          <p:cNvPr id="8" name="Picture 3" descr="C:\Users\Admin\Desktop\New folder (3)\PPT\AcroLogoTransparant.png"/>
          <p:cNvPicPr>
            <a:picLocks noChangeAspect="1" noChangeArrowheads="1"/>
          </p:cNvPicPr>
          <p:nvPr userDrawn="1"/>
        </p:nvPicPr>
        <p:blipFill>
          <a:blip r:embed="rId16" cstate="print"/>
          <a:srcRect/>
          <a:stretch>
            <a:fillRect/>
          </a:stretch>
        </p:blipFill>
        <p:spPr bwMode="auto">
          <a:xfrm>
            <a:off x="10167750" y="6460506"/>
            <a:ext cx="1828800" cy="370600"/>
          </a:xfrm>
          <a:prstGeom prst="rect">
            <a:avLst/>
          </a:prstGeom>
          <a:noFill/>
        </p:spPr>
      </p:pic>
    </p:spTree>
    <p:extLst>
      <p:ext uri="{BB962C8B-B14F-4D97-AF65-F5344CB8AC3E}">
        <p14:creationId xmlns:p14="http://schemas.microsoft.com/office/powerpoint/2010/main" val="946754946"/>
      </p:ext>
    </p:extLst>
  </p:cSld>
  <p:clrMap bg1="lt1" tx1="dk1" bg2="lt2" tx2="dk2" accent1="accent1" accent2="accent2" accent3="accent3" accent4="accent4" accent5="accent5" accent6="accent6" hlink="hlink" folHlink="folHlink"/>
  <p:sldLayoutIdLst>
    <p:sldLayoutId id="2147483661" r:id="rId1"/>
    <p:sldLayoutId id="2147483673" r:id="rId2"/>
    <p:sldLayoutId id="2147483662" r:id="rId3"/>
    <p:sldLayoutId id="2147483674" r:id="rId4"/>
    <p:sldLayoutId id="214748367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 id="2147483671" r:id="rId14"/>
  </p:sldLayoutIdLst>
  <p:transition advTm="5000">
    <p:fade/>
  </p:transition>
  <p:hf hdr="0"/>
  <p:txStyles>
    <p:titleStyle>
      <a:lvl1pPr algn="l" defTabSz="914400" rtl="0" eaLnBrk="1" latinLnBrk="0" hangingPunct="1">
        <a:spcBef>
          <a:spcPct val="0"/>
        </a:spcBef>
        <a:buNone/>
        <a:defRPr sz="4400" b="1" kern="1200">
          <a:solidFill>
            <a:schemeClr val="accent1">
              <a:lumMod val="75000"/>
            </a:schemeClr>
          </a:solidFill>
          <a:latin typeface="Calibri" pitchFamily="34" charset="0"/>
          <a:ea typeface="+mj-ea"/>
          <a:cs typeface="Calibri" pitchFamily="34" charset="0"/>
        </a:defRPr>
      </a:lvl1pPr>
    </p:titleStyle>
    <p:bodyStyle>
      <a:lvl1pPr marL="228600" indent="-228600" algn="just" defTabSz="914400" rtl="0" eaLnBrk="1" latinLnBrk="0" hangingPunct="1">
        <a:lnSpc>
          <a:spcPct val="90000"/>
        </a:lnSpc>
        <a:spcBef>
          <a:spcPct val="30000"/>
        </a:spcBef>
        <a:buClr>
          <a:srgbClr val="0070C0"/>
        </a:buClr>
        <a:buFont typeface="Wingdings" pitchFamily="2" charset="2"/>
        <a:buChar char="v"/>
        <a:defRPr sz="3200" kern="1200">
          <a:solidFill>
            <a:schemeClr val="tx1"/>
          </a:solidFill>
          <a:latin typeface="Calibri" pitchFamily="34" charset="0"/>
          <a:ea typeface="+mn-ea"/>
          <a:cs typeface="Calibri" pitchFamily="34" charset="0"/>
        </a:defRPr>
      </a:lvl1pPr>
      <a:lvl2pPr marL="685800" indent="-228600" algn="just" defTabSz="914400" rtl="0" eaLnBrk="1" latinLnBrk="0" hangingPunct="1">
        <a:lnSpc>
          <a:spcPct val="90000"/>
        </a:lnSpc>
        <a:spcBef>
          <a:spcPct val="30000"/>
        </a:spcBef>
        <a:buClr>
          <a:srgbClr val="0070C0"/>
        </a:buClr>
        <a:buFont typeface="Wingdings" pitchFamily="2" charset="2"/>
        <a:buChar char="Ø"/>
        <a:defRPr sz="2800" kern="1200">
          <a:solidFill>
            <a:schemeClr val="tx1"/>
          </a:solidFill>
          <a:latin typeface="Calibri" pitchFamily="34" charset="0"/>
          <a:ea typeface="+mn-ea"/>
          <a:cs typeface="Calibri" pitchFamily="34" charset="0"/>
        </a:defRPr>
      </a:lvl2pPr>
      <a:lvl3pPr marL="1143000" indent="-228600" algn="just" defTabSz="914400" rtl="0" eaLnBrk="1" latinLnBrk="0" hangingPunct="1">
        <a:lnSpc>
          <a:spcPct val="90000"/>
        </a:lnSpc>
        <a:spcBef>
          <a:spcPct val="30000"/>
        </a:spcBef>
        <a:buClr>
          <a:srgbClr val="0070C0"/>
        </a:buClr>
        <a:buFont typeface="Wingdings" pitchFamily="2" charset="2"/>
        <a:buChar char="§"/>
        <a:defRPr sz="2400" kern="1200">
          <a:solidFill>
            <a:schemeClr val="tx1"/>
          </a:solidFill>
          <a:latin typeface="Calibri" pitchFamily="34" charset="0"/>
          <a:ea typeface="+mn-ea"/>
          <a:cs typeface="Calibri" pitchFamily="34" charset="0"/>
        </a:defRPr>
      </a:lvl3pPr>
      <a:lvl4pPr marL="1600200" indent="-228600" algn="just" defTabSz="914400" rtl="0" eaLnBrk="1" latinLnBrk="0" hangingPunct="1">
        <a:lnSpc>
          <a:spcPct val="90000"/>
        </a:lnSpc>
        <a:spcBef>
          <a:spcPct val="30000"/>
        </a:spcBef>
        <a:buClr>
          <a:srgbClr val="0070C0"/>
        </a:buClr>
        <a:buFont typeface="Courier New" pitchFamily="49" charset="0"/>
        <a:buChar char="o"/>
        <a:defRPr sz="2000" kern="1200">
          <a:solidFill>
            <a:schemeClr val="tx1"/>
          </a:solidFill>
          <a:latin typeface="Calibri" pitchFamily="34" charset="0"/>
          <a:ea typeface="+mn-ea"/>
          <a:cs typeface="Calibri" pitchFamily="34" charset="0"/>
        </a:defRPr>
      </a:lvl4pPr>
      <a:lvl5pPr marL="2057400" indent="-228600" algn="just" defTabSz="914400" rtl="0" eaLnBrk="1" latinLnBrk="0" hangingPunct="1">
        <a:lnSpc>
          <a:spcPct val="90000"/>
        </a:lnSpc>
        <a:spcBef>
          <a:spcPct val="30000"/>
        </a:spcBef>
        <a:buClr>
          <a:srgbClr val="0070C0"/>
        </a:buClr>
        <a:buFont typeface="Arial" panose="020B0604020202020204" pitchFamily="34" charset="0"/>
        <a:buChar char="•"/>
        <a:defRPr sz="2000" kern="1200">
          <a:solidFill>
            <a:schemeClr val="tx1"/>
          </a:solidFill>
          <a:latin typeface="Calibri" pitchFamily="34" charset="0"/>
          <a:ea typeface="+mn-ea"/>
          <a:cs typeface="Calibri" pitchFamily="34" charset="0"/>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1.png"/></Relationships>
</file>

<file path=ppt/slides/_rels/slide2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1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ransition advTm="5000">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Survey of Existing Systems</a:t>
            </a:r>
            <a:endParaRPr lang="en-US" dirty="0"/>
          </a:p>
        </p:txBody>
      </p:sp>
      <p:sp>
        <p:nvSpPr>
          <p:cNvPr id="3" name="Content Placeholder 2"/>
          <p:cNvSpPr>
            <a:spLocks noGrp="1"/>
          </p:cNvSpPr>
          <p:nvPr>
            <p:ph sz="quarter" idx="10"/>
          </p:nvPr>
        </p:nvSpPr>
        <p:spPr>
          <a:prstGeom prst="rect">
            <a:avLst/>
          </a:prstGeom>
        </p:spPr>
        <p:txBody>
          <a:bodyPr>
            <a:normAutofit fontScale="92500" lnSpcReduction="10000"/>
          </a:bodyPr>
          <a:lstStyle/>
          <a:p>
            <a:r>
              <a:rPr lang="en-IN" dirty="0" smtClean="0"/>
              <a:t>MARTHA </a:t>
            </a:r>
            <a:r>
              <a:rPr lang="en-IN" dirty="0"/>
              <a:t>is a chat bot which is created and being used at George Washington </a:t>
            </a:r>
            <a:r>
              <a:rPr lang="en-IN" dirty="0" smtClean="0"/>
              <a:t>University. This </a:t>
            </a:r>
            <a:r>
              <a:rPr lang="en-IN" dirty="0"/>
              <a:t>chat bot has the functionalities of answering the queries of students but this system do not have any access privileges. Later it was updated and used for teaching and displaying academic results.</a:t>
            </a:r>
            <a:endParaRPr lang="en-US" dirty="0"/>
          </a:p>
          <a:p>
            <a:r>
              <a:rPr lang="en-IN" dirty="0" smtClean="0"/>
              <a:t>Limitations-:Existing </a:t>
            </a:r>
            <a:r>
              <a:rPr lang="en-IN" dirty="0" err="1"/>
              <a:t>Chatbots</a:t>
            </a:r>
            <a:r>
              <a:rPr lang="en-IN" dirty="0"/>
              <a:t> don’t understand human context.</a:t>
            </a:r>
            <a:endParaRPr lang="en-US" dirty="0"/>
          </a:p>
          <a:p>
            <a:pPr lvl="0"/>
            <a:r>
              <a:rPr lang="en-IN" dirty="0"/>
              <a:t>If Query is not related to inbuilt query they can’t provide related query suggestions.</a:t>
            </a:r>
            <a:endParaRPr lang="en-US" dirty="0"/>
          </a:p>
          <a:p>
            <a:pPr lvl="0"/>
            <a:r>
              <a:rPr lang="en-IN" dirty="0"/>
              <a:t>Existing </a:t>
            </a:r>
            <a:r>
              <a:rPr lang="en-IN" dirty="0" err="1"/>
              <a:t>Chatbots</a:t>
            </a:r>
            <a:r>
              <a:rPr lang="en-IN" dirty="0"/>
              <a:t> are not able to generate graphical reports. </a:t>
            </a:r>
            <a:endParaRPr lang="en-US" dirty="0"/>
          </a:p>
          <a:p>
            <a:r>
              <a:rPr lang="en-US" dirty="0" smtClean="0"/>
              <a:t>Reference Link </a:t>
            </a:r>
            <a:r>
              <a:rPr lang="en-US" dirty="0"/>
              <a:t>- https://www.bmc.com/blogs/introducing-martha-leveraging-cognitive-automation-to-create-an-exceptional-student-experience/</a:t>
            </a:r>
          </a:p>
          <a:p>
            <a:endParaRPr lang="en-US" dirty="0"/>
          </a:p>
        </p:txBody>
      </p:sp>
      <p:sp>
        <p:nvSpPr>
          <p:cNvPr id="4" name="Date Placeholder 3"/>
          <p:cNvSpPr>
            <a:spLocks noGrp="1"/>
          </p:cNvSpPr>
          <p:nvPr>
            <p:ph type="dt" sz="half" idx="2"/>
          </p:nvPr>
        </p:nvSpPr>
        <p:spPr/>
        <p:txBody>
          <a:bodyPr/>
          <a:lstStyle/>
          <a:p>
            <a:fld id="{536549DB-313F-474C-8429-8661589D02E3}" type="datetime3">
              <a:rPr lang="en-US" smtClean="0"/>
              <a:pPr/>
              <a:t>30 April 2022</a:t>
            </a:fld>
            <a:endParaRPr lang="en-US" dirty="0"/>
          </a:p>
        </p:txBody>
      </p:sp>
      <p:sp>
        <p:nvSpPr>
          <p:cNvPr id="5" name="Slide Number Placeholder 4"/>
          <p:cNvSpPr>
            <a:spLocks noGrp="1"/>
          </p:cNvSpPr>
          <p:nvPr>
            <p:ph type="sldNum" sz="quarter" idx="4"/>
          </p:nvPr>
        </p:nvSpPr>
        <p:spPr/>
        <p:txBody>
          <a:bodyPr/>
          <a:lstStyle/>
          <a:p>
            <a:fld id="{9860EDB8-5305-433F-BE41-D7A86D811DB3}" type="slidenum">
              <a:rPr lang="en-US" smtClean="0"/>
              <a:pPr/>
              <a:t>10</a:t>
            </a:fld>
            <a:endParaRPr lang="en-US" dirty="0"/>
          </a:p>
        </p:txBody>
      </p:sp>
      <p:sp>
        <p:nvSpPr>
          <p:cNvPr id="6" name="Footer Placeholder 5"/>
          <p:cNvSpPr>
            <a:spLocks noGrp="1"/>
          </p:cNvSpPr>
          <p:nvPr>
            <p:ph type="ftr" sz="quarter" idx="3"/>
          </p:nvPr>
        </p:nvSpPr>
        <p:spPr/>
        <p:txBody>
          <a:bodyPr/>
          <a:lstStyle/>
          <a:p>
            <a:r>
              <a:rPr lang="en-US" smtClean="0"/>
              <a:t>Department of Computer Science Engineering</a:t>
            </a:r>
            <a:endParaRPr lang="en-US" dirty="0"/>
          </a:p>
        </p:txBody>
      </p:sp>
    </p:spTree>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 Objectives</a:t>
            </a:r>
            <a:endParaRPr lang="en-US" dirty="0"/>
          </a:p>
        </p:txBody>
      </p:sp>
      <p:sp>
        <p:nvSpPr>
          <p:cNvPr id="3" name="Content Placeholder 2"/>
          <p:cNvSpPr>
            <a:spLocks noGrp="1"/>
          </p:cNvSpPr>
          <p:nvPr>
            <p:ph sz="quarter" idx="10"/>
          </p:nvPr>
        </p:nvSpPr>
        <p:spPr>
          <a:prstGeom prst="rect">
            <a:avLst/>
          </a:prstGeom>
        </p:spPr>
        <p:txBody>
          <a:bodyPr/>
          <a:lstStyle/>
          <a:p>
            <a:r>
              <a:rPr lang="en-IN" dirty="0"/>
              <a:t>Our objective is to provide a </a:t>
            </a:r>
            <a:r>
              <a:rPr lang="en-IN" dirty="0" err="1"/>
              <a:t>chatbot</a:t>
            </a:r>
            <a:r>
              <a:rPr lang="en-IN" dirty="0"/>
              <a:t> that can make the communication easy. </a:t>
            </a:r>
            <a:endParaRPr lang="en-IN" dirty="0" smtClean="0"/>
          </a:p>
          <a:p>
            <a:r>
              <a:rPr lang="en-IN" dirty="0" smtClean="0"/>
              <a:t>It </a:t>
            </a:r>
            <a:r>
              <a:rPr lang="en-IN" dirty="0"/>
              <a:t>will not only help the administration but will also help students in communicating effectively. </a:t>
            </a:r>
            <a:endParaRPr lang="en-IN" dirty="0" smtClean="0"/>
          </a:p>
          <a:p>
            <a:r>
              <a:rPr lang="en-IN" dirty="0" smtClean="0"/>
              <a:t>We </a:t>
            </a:r>
            <a:r>
              <a:rPr lang="en-IN" dirty="0"/>
              <a:t>are always trying our best to improve the environment for students to help them in every way possible and our </a:t>
            </a:r>
            <a:r>
              <a:rPr lang="en-IN" dirty="0" err="1"/>
              <a:t>chatbot</a:t>
            </a:r>
            <a:r>
              <a:rPr lang="en-IN" dirty="0"/>
              <a:t> does that. </a:t>
            </a:r>
            <a:endParaRPr lang="en-IN" dirty="0" smtClean="0"/>
          </a:p>
          <a:p>
            <a:r>
              <a:rPr lang="en-IN" dirty="0" smtClean="0"/>
              <a:t>It </a:t>
            </a:r>
            <a:r>
              <a:rPr lang="en-IN" dirty="0"/>
              <a:t>will not only give right answers to questions, it will also help students understand the learning environment.</a:t>
            </a:r>
            <a:endParaRPr lang="en-US" dirty="0"/>
          </a:p>
        </p:txBody>
      </p:sp>
      <p:sp>
        <p:nvSpPr>
          <p:cNvPr id="4" name="Date Placeholder 3"/>
          <p:cNvSpPr>
            <a:spLocks noGrp="1"/>
          </p:cNvSpPr>
          <p:nvPr>
            <p:ph type="dt" sz="half" idx="2"/>
          </p:nvPr>
        </p:nvSpPr>
        <p:spPr/>
        <p:txBody>
          <a:bodyPr/>
          <a:lstStyle/>
          <a:p>
            <a:fld id="{B5199DD8-BD4A-4CFD-B98A-9353AD2577AB}" type="datetime3">
              <a:rPr lang="en-US" smtClean="0"/>
              <a:pPr/>
              <a:t>30 April 2022</a:t>
            </a:fld>
            <a:endParaRPr lang="en-US" dirty="0"/>
          </a:p>
        </p:txBody>
      </p:sp>
      <p:sp>
        <p:nvSpPr>
          <p:cNvPr id="5" name="Slide Number Placeholder 4"/>
          <p:cNvSpPr>
            <a:spLocks noGrp="1"/>
          </p:cNvSpPr>
          <p:nvPr>
            <p:ph type="sldNum" sz="quarter" idx="4"/>
          </p:nvPr>
        </p:nvSpPr>
        <p:spPr/>
        <p:txBody>
          <a:bodyPr/>
          <a:lstStyle/>
          <a:p>
            <a:fld id="{9860EDB8-5305-433F-BE41-D7A86D811DB3}" type="slidenum">
              <a:rPr lang="en-US" smtClean="0"/>
              <a:pPr/>
              <a:t>11</a:t>
            </a:fld>
            <a:endParaRPr lang="en-US" dirty="0"/>
          </a:p>
        </p:txBody>
      </p:sp>
      <p:sp>
        <p:nvSpPr>
          <p:cNvPr id="6" name="Footer Placeholder 5"/>
          <p:cNvSpPr>
            <a:spLocks noGrp="1"/>
          </p:cNvSpPr>
          <p:nvPr>
            <p:ph type="ftr" sz="quarter" idx="3"/>
          </p:nvPr>
        </p:nvSpPr>
        <p:spPr/>
        <p:txBody>
          <a:bodyPr/>
          <a:lstStyle/>
          <a:p>
            <a:r>
              <a:rPr lang="en-US" smtClean="0"/>
              <a:t>Department of Computer Science Engineering</a:t>
            </a:r>
            <a:endParaRPr lang="en-US" dirty="0"/>
          </a:p>
        </p:txBody>
      </p:sp>
    </p:spTree>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Requirement Analysis</a:t>
            </a:r>
            <a:endParaRPr lang="en-US" dirty="0"/>
          </a:p>
        </p:txBody>
      </p:sp>
      <p:sp>
        <p:nvSpPr>
          <p:cNvPr id="3" name="Content Placeholder 2"/>
          <p:cNvSpPr>
            <a:spLocks noGrp="1"/>
          </p:cNvSpPr>
          <p:nvPr>
            <p:ph sz="quarter" idx="10"/>
          </p:nvPr>
        </p:nvSpPr>
        <p:spPr>
          <a:prstGeom prst="rect">
            <a:avLst/>
          </a:prstGeom>
        </p:spPr>
        <p:txBody>
          <a:bodyPr>
            <a:normAutofit fontScale="92500" lnSpcReduction="20000"/>
          </a:bodyPr>
          <a:lstStyle/>
          <a:p>
            <a:r>
              <a:rPr lang="en-IN" dirty="0"/>
              <a:t>Software Requirements-: </a:t>
            </a:r>
            <a:endParaRPr lang="en-US" dirty="0"/>
          </a:p>
          <a:p>
            <a:pPr lvl="0"/>
            <a:r>
              <a:rPr lang="en-IN" dirty="0"/>
              <a:t>Python Artificial Intelligence Mark-up Language</a:t>
            </a:r>
            <a:endParaRPr lang="en-US" dirty="0"/>
          </a:p>
          <a:p>
            <a:pPr lvl="0"/>
            <a:r>
              <a:rPr lang="en-IN" dirty="0"/>
              <a:t>Natural language processing tool kit</a:t>
            </a:r>
            <a:endParaRPr lang="en-US" dirty="0"/>
          </a:p>
          <a:p>
            <a:pPr lvl="0"/>
            <a:r>
              <a:rPr lang="en-IN" dirty="0"/>
              <a:t>Python –flask</a:t>
            </a:r>
            <a:endParaRPr lang="en-US" dirty="0"/>
          </a:p>
          <a:p>
            <a:pPr lvl="0"/>
            <a:r>
              <a:rPr lang="en-IN" dirty="0"/>
              <a:t>SQL alchemy</a:t>
            </a:r>
            <a:endParaRPr lang="en-US" dirty="0"/>
          </a:p>
          <a:p>
            <a:r>
              <a:rPr lang="en-IN" dirty="0"/>
              <a:t> </a:t>
            </a:r>
            <a:endParaRPr lang="en-US" dirty="0"/>
          </a:p>
          <a:p>
            <a:r>
              <a:rPr lang="en-IN" dirty="0"/>
              <a:t>Hardware Requirements-:</a:t>
            </a:r>
            <a:endParaRPr lang="en-US" dirty="0"/>
          </a:p>
          <a:p>
            <a:pPr lvl="0"/>
            <a:r>
              <a:rPr lang="en-IN" dirty="0"/>
              <a:t>Intel Core i3 processor</a:t>
            </a:r>
            <a:endParaRPr lang="en-US" dirty="0"/>
          </a:p>
          <a:p>
            <a:pPr lvl="0"/>
            <a:r>
              <a:rPr lang="en-IN" dirty="0"/>
              <a:t>RAM: 4GB </a:t>
            </a:r>
            <a:endParaRPr lang="en-US" dirty="0"/>
          </a:p>
          <a:p>
            <a:pPr lvl="0"/>
            <a:r>
              <a:rPr lang="en-IN" dirty="0"/>
              <a:t>Operating System: Windows 10</a:t>
            </a:r>
            <a:endParaRPr lang="en-US" dirty="0"/>
          </a:p>
          <a:p>
            <a:pPr lvl="0"/>
            <a:r>
              <a:rPr lang="en-IN" dirty="0"/>
              <a:t>Hard Disk: 1TB </a:t>
            </a:r>
            <a:endParaRPr lang="en-US" dirty="0"/>
          </a:p>
          <a:p>
            <a:endParaRPr lang="en-US" dirty="0"/>
          </a:p>
        </p:txBody>
      </p:sp>
      <p:sp>
        <p:nvSpPr>
          <p:cNvPr id="4" name="Date Placeholder 3"/>
          <p:cNvSpPr>
            <a:spLocks noGrp="1"/>
          </p:cNvSpPr>
          <p:nvPr>
            <p:ph type="dt" sz="half" idx="2"/>
          </p:nvPr>
        </p:nvSpPr>
        <p:spPr/>
        <p:txBody>
          <a:bodyPr/>
          <a:lstStyle/>
          <a:p>
            <a:fld id="{0673EE94-23FD-4634-B22A-DDFE7C35FD25}" type="datetime3">
              <a:rPr lang="en-US" smtClean="0"/>
              <a:pPr/>
              <a:t>30 April 2022</a:t>
            </a:fld>
            <a:endParaRPr lang="en-US" dirty="0"/>
          </a:p>
        </p:txBody>
      </p:sp>
      <p:sp>
        <p:nvSpPr>
          <p:cNvPr id="5" name="Slide Number Placeholder 4"/>
          <p:cNvSpPr>
            <a:spLocks noGrp="1"/>
          </p:cNvSpPr>
          <p:nvPr>
            <p:ph type="sldNum" sz="quarter" idx="4"/>
          </p:nvPr>
        </p:nvSpPr>
        <p:spPr/>
        <p:txBody>
          <a:bodyPr/>
          <a:lstStyle/>
          <a:p>
            <a:fld id="{9860EDB8-5305-433F-BE41-D7A86D811DB3}" type="slidenum">
              <a:rPr lang="en-US" smtClean="0"/>
              <a:pPr/>
              <a:t>12</a:t>
            </a:fld>
            <a:endParaRPr lang="en-US" dirty="0"/>
          </a:p>
        </p:txBody>
      </p:sp>
      <p:sp>
        <p:nvSpPr>
          <p:cNvPr id="6" name="Footer Placeholder 5"/>
          <p:cNvSpPr>
            <a:spLocks noGrp="1"/>
          </p:cNvSpPr>
          <p:nvPr>
            <p:ph type="ftr" sz="quarter" idx="3"/>
          </p:nvPr>
        </p:nvSpPr>
        <p:spPr/>
        <p:txBody>
          <a:bodyPr/>
          <a:lstStyle/>
          <a:p>
            <a:r>
              <a:rPr lang="en-US" smtClean="0"/>
              <a:t>Department of Computer Science Engineering</a:t>
            </a:r>
            <a:endParaRPr lang="en-US" dirty="0"/>
          </a:p>
        </p:txBody>
      </p:sp>
    </p:spTree>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Solution Proposed</a:t>
            </a:r>
            <a:endParaRPr lang="en-US" dirty="0"/>
          </a:p>
        </p:txBody>
      </p:sp>
      <p:sp>
        <p:nvSpPr>
          <p:cNvPr id="4" name="Date Placeholder 3"/>
          <p:cNvSpPr>
            <a:spLocks noGrp="1"/>
          </p:cNvSpPr>
          <p:nvPr>
            <p:ph type="dt" sz="half" idx="2"/>
          </p:nvPr>
        </p:nvSpPr>
        <p:spPr/>
        <p:txBody>
          <a:bodyPr/>
          <a:lstStyle/>
          <a:p>
            <a:fld id="{CCC14821-7DA6-4ADE-AFD5-D1DA34372F1F}" type="datetime3">
              <a:rPr lang="en-US" smtClean="0"/>
              <a:pPr/>
              <a:t>30 April 2022</a:t>
            </a:fld>
            <a:endParaRPr lang="en-US" dirty="0"/>
          </a:p>
        </p:txBody>
      </p:sp>
      <p:sp>
        <p:nvSpPr>
          <p:cNvPr id="6" name="Footer Placeholder 5"/>
          <p:cNvSpPr>
            <a:spLocks noGrp="1"/>
          </p:cNvSpPr>
          <p:nvPr>
            <p:ph type="ftr" sz="quarter" idx="3"/>
          </p:nvPr>
        </p:nvSpPr>
        <p:spPr/>
        <p:txBody>
          <a:bodyPr/>
          <a:lstStyle/>
          <a:p>
            <a:r>
              <a:rPr lang="en-US" smtClean="0"/>
              <a:t>Department of Computer Science Engineering</a:t>
            </a:r>
            <a:endParaRPr lang="en-US" dirty="0"/>
          </a:p>
        </p:txBody>
      </p:sp>
      <p:sp>
        <p:nvSpPr>
          <p:cNvPr id="5" name="Slide Number Placeholder 4"/>
          <p:cNvSpPr>
            <a:spLocks noGrp="1"/>
          </p:cNvSpPr>
          <p:nvPr>
            <p:ph type="sldNum" sz="quarter" idx="4"/>
          </p:nvPr>
        </p:nvSpPr>
        <p:spPr/>
        <p:txBody>
          <a:bodyPr/>
          <a:lstStyle/>
          <a:p>
            <a:fld id="{9860EDB8-5305-433F-BE41-D7A86D811DB3}" type="slidenum">
              <a:rPr lang="en-US" smtClean="0"/>
              <a:pPr/>
              <a:t>13</a:t>
            </a:fld>
            <a:endParaRPr lang="en-US" dirty="0"/>
          </a:p>
        </p:txBody>
      </p:sp>
      <p:sp>
        <p:nvSpPr>
          <p:cNvPr id="3" name="Content Placeholder 2"/>
          <p:cNvSpPr>
            <a:spLocks noGrp="1"/>
          </p:cNvSpPr>
          <p:nvPr>
            <p:ph sz="quarter" idx="10"/>
          </p:nvPr>
        </p:nvSpPr>
        <p:spPr>
          <a:prstGeom prst="rect">
            <a:avLst/>
          </a:prstGeom>
        </p:spPr>
        <p:txBody>
          <a:bodyPr/>
          <a:lstStyle/>
          <a:p>
            <a:pPr marL="228600" lvl="1">
              <a:buFont typeface="Wingdings" pitchFamily="2" charset="2"/>
              <a:buChar char="v"/>
            </a:pPr>
            <a:r>
              <a:rPr lang="en-IN" dirty="0"/>
              <a:t>The main aim is to reduce the manual work in generating the reports either student wise or batch wise based on the inbuilt queries which are embedded using Chabot and also to generating the comparative graphical chart reports. </a:t>
            </a:r>
            <a:endParaRPr lang="en-IN" dirty="0" smtClean="0"/>
          </a:p>
          <a:p>
            <a:pPr marL="228600" lvl="1">
              <a:buFont typeface="Wingdings" pitchFamily="2" charset="2"/>
              <a:buChar char="v"/>
            </a:pPr>
            <a:r>
              <a:rPr lang="en-IN" dirty="0" smtClean="0"/>
              <a:t>Proposed </a:t>
            </a:r>
            <a:r>
              <a:rPr lang="en-IN" dirty="0"/>
              <a:t>chat bot system will provide additional features like flexibility, and also friendly environment. </a:t>
            </a:r>
            <a:endParaRPr lang="en-IN" dirty="0" smtClean="0"/>
          </a:p>
          <a:p>
            <a:pPr marL="228600" lvl="1">
              <a:buFont typeface="Wingdings" pitchFamily="2" charset="2"/>
              <a:buChar char="v"/>
            </a:pPr>
            <a:r>
              <a:rPr lang="en-IN" dirty="0" smtClean="0"/>
              <a:t>The </a:t>
            </a:r>
            <a:r>
              <a:rPr lang="en-IN" dirty="0"/>
              <a:t>flexibility features are used to retrieve the information like related query suggestion, entire information display of a particular candidate and additional query submission to the admin, computed data display. </a:t>
            </a:r>
            <a:endParaRPr lang="en-IN" dirty="0" smtClean="0"/>
          </a:p>
          <a:p>
            <a:pPr marL="228600" lvl="1">
              <a:buFont typeface="Wingdings" pitchFamily="2" charset="2"/>
              <a:buChar char="v"/>
            </a:pPr>
            <a:r>
              <a:rPr lang="en-IN" dirty="0" smtClean="0"/>
              <a:t>Friendly </a:t>
            </a:r>
            <a:r>
              <a:rPr lang="en-IN" dirty="0"/>
              <a:t>environment is provided by an interface that is easy for user to enter the queries in natural language with out any particular format.</a:t>
            </a:r>
            <a:endParaRPr lang="en-US" dirty="0"/>
          </a:p>
          <a:p>
            <a:pPr marL="228600" lvl="1">
              <a:buFont typeface="Wingdings" pitchFamily="2" charset="2"/>
              <a:buChar char="v"/>
            </a:pPr>
            <a:endParaRPr lang="en-US" dirty="0" smtClean="0"/>
          </a:p>
          <a:p>
            <a:pPr>
              <a:buNone/>
            </a:pPr>
            <a:endParaRPr lang="en-US" dirty="0"/>
          </a:p>
        </p:txBody>
      </p:sp>
    </p:spTree>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Methodology/Design</a:t>
            </a:r>
            <a:endParaRPr lang="en-US" dirty="0"/>
          </a:p>
        </p:txBody>
      </p:sp>
      <p:sp>
        <p:nvSpPr>
          <p:cNvPr id="3" name="Date Placeholder 2"/>
          <p:cNvSpPr>
            <a:spLocks noGrp="1"/>
          </p:cNvSpPr>
          <p:nvPr>
            <p:ph type="dt" sz="half" idx="2"/>
          </p:nvPr>
        </p:nvSpPr>
        <p:spPr/>
        <p:txBody>
          <a:bodyPr/>
          <a:lstStyle/>
          <a:p>
            <a:fld id="{6B4D52C1-AC35-45F3-96F2-AA0057DDFF5B}" type="datetime3">
              <a:rPr lang="en-US" smtClean="0"/>
              <a:pPr/>
              <a:t>30 April 2022</a:t>
            </a:fld>
            <a:endParaRPr lang="en-US" dirty="0"/>
          </a:p>
        </p:txBody>
      </p:sp>
      <p:sp>
        <p:nvSpPr>
          <p:cNvPr id="4" name="Footer Placeholder 3"/>
          <p:cNvSpPr>
            <a:spLocks noGrp="1"/>
          </p:cNvSpPr>
          <p:nvPr>
            <p:ph type="ftr" sz="quarter" idx="3"/>
          </p:nvPr>
        </p:nvSpPr>
        <p:spPr/>
        <p:txBody>
          <a:bodyPr/>
          <a:lstStyle/>
          <a:p>
            <a:r>
              <a:rPr lang="en-US" smtClean="0"/>
              <a:t>Department of Computer Science Engineering</a:t>
            </a:r>
            <a:endParaRPr lang="en-US" dirty="0"/>
          </a:p>
        </p:txBody>
      </p:sp>
      <p:sp>
        <p:nvSpPr>
          <p:cNvPr id="5" name="Slide Number Placeholder 4"/>
          <p:cNvSpPr>
            <a:spLocks noGrp="1"/>
          </p:cNvSpPr>
          <p:nvPr>
            <p:ph type="sldNum" sz="quarter" idx="4"/>
          </p:nvPr>
        </p:nvSpPr>
        <p:spPr/>
        <p:txBody>
          <a:bodyPr/>
          <a:lstStyle/>
          <a:p>
            <a:fld id="{9860EDB8-5305-433F-BE41-D7A86D811DB3}" type="slidenum">
              <a:rPr lang="en-US" smtClean="0"/>
              <a:pPr/>
              <a:t>14</a:t>
            </a:fld>
            <a:endParaRPr lang="en-US" dirty="0"/>
          </a:p>
        </p:txBody>
      </p:sp>
      <p:pic>
        <p:nvPicPr>
          <p:cNvPr id="7" name="Picture 6"/>
          <p:cNvPicPr/>
          <p:nvPr/>
        </p:nvPicPr>
        <p:blipFill>
          <a:blip r:embed="rId2"/>
          <a:stretch>
            <a:fillRect/>
          </a:stretch>
        </p:blipFill>
        <p:spPr>
          <a:xfrm>
            <a:off x="2200273" y="1537956"/>
            <a:ext cx="7377184" cy="4453412"/>
          </a:xfrm>
          <a:prstGeom prst="rect">
            <a:avLst/>
          </a:prstGeom>
        </p:spPr>
      </p:pic>
    </p:spTree>
    <p:extLst>
      <p:ext uri="{BB962C8B-B14F-4D97-AF65-F5344CB8AC3E}">
        <p14:creationId xmlns:p14="http://schemas.microsoft.com/office/powerpoint/2010/main" val="1732304809"/>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Models/Diagrams</a:t>
            </a:r>
            <a:endParaRPr lang="en-US" dirty="0"/>
          </a:p>
        </p:txBody>
      </p:sp>
      <p:sp>
        <p:nvSpPr>
          <p:cNvPr id="3" name="Content Placeholder 2"/>
          <p:cNvSpPr>
            <a:spLocks noGrp="1"/>
          </p:cNvSpPr>
          <p:nvPr>
            <p:ph sz="quarter" idx="10"/>
          </p:nvPr>
        </p:nvSpPr>
        <p:spPr>
          <a:prstGeom prst="rect">
            <a:avLst/>
          </a:prstGeom>
        </p:spPr>
        <p:txBody>
          <a:bodyPr/>
          <a:lstStyle/>
          <a:p>
            <a:r>
              <a:rPr lang="en-US" dirty="0" smtClean="0"/>
              <a:t>Use Case Diagram for Student and Faculty</a:t>
            </a:r>
          </a:p>
          <a:p>
            <a:r>
              <a:rPr lang="en-US" dirty="0" smtClean="0"/>
              <a:t>Use Case Diagram for HOD, Clerk and Admin</a:t>
            </a:r>
          </a:p>
          <a:p>
            <a:r>
              <a:rPr lang="en-US" dirty="0" smtClean="0"/>
              <a:t>ER Diagram</a:t>
            </a:r>
          </a:p>
          <a:p>
            <a:r>
              <a:rPr lang="en-US" dirty="0" smtClean="0"/>
              <a:t>Faculty Activity Diagram</a:t>
            </a:r>
          </a:p>
          <a:p>
            <a:r>
              <a:rPr lang="en-US" dirty="0" smtClean="0"/>
              <a:t>Class Diagram</a:t>
            </a:r>
          </a:p>
          <a:p>
            <a:r>
              <a:rPr lang="en-US" dirty="0" smtClean="0"/>
              <a:t>Sequence Diagram</a:t>
            </a:r>
            <a:endParaRPr lang="en-US" dirty="0"/>
          </a:p>
          <a:p>
            <a:endParaRPr lang="en-US" dirty="0" smtClean="0"/>
          </a:p>
        </p:txBody>
      </p:sp>
      <p:sp>
        <p:nvSpPr>
          <p:cNvPr id="4" name="Date Placeholder 3"/>
          <p:cNvSpPr>
            <a:spLocks noGrp="1"/>
          </p:cNvSpPr>
          <p:nvPr>
            <p:ph type="dt" sz="half" idx="2"/>
          </p:nvPr>
        </p:nvSpPr>
        <p:spPr/>
        <p:txBody>
          <a:bodyPr/>
          <a:lstStyle/>
          <a:p>
            <a:fld id="{690D66B5-0748-44FF-AF3B-576310E5A659}" type="datetime3">
              <a:rPr lang="en-US" smtClean="0"/>
              <a:pPr/>
              <a:t>30 April 2022</a:t>
            </a:fld>
            <a:endParaRPr lang="en-US" dirty="0"/>
          </a:p>
        </p:txBody>
      </p:sp>
      <p:sp>
        <p:nvSpPr>
          <p:cNvPr id="5" name="Slide Number Placeholder 4"/>
          <p:cNvSpPr>
            <a:spLocks noGrp="1"/>
          </p:cNvSpPr>
          <p:nvPr>
            <p:ph type="sldNum" sz="quarter" idx="4"/>
          </p:nvPr>
        </p:nvSpPr>
        <p:spPr/>
        <p:txBody>
          <a:bodyPr/>
          <a:lstStyle/>
          <a:p>
            <a:fld id="{9860EDB8-5305-433F-BE41-D7A86D811DB3}" type="slidenum">
              <a:rPr lang="en-US" smtClean="0"/>
              <a:pPr/>
              <a:t>15</a:t>
            </a:fld>
            <a:endParaRPr lang="en-US" dirty="0"/>
          </a:p>
        </p:txBody>
      </p:sp>
      <p:sp>
        <p:nvSpPr>
          <p:cNvPr id="6" name="Footer Placeholder 5"/>
          <p:cNvSpPr>
            <a:spLocks noGrp="1"/>
          </p:cNvSpPr>
          <p:nvPr>
            <p:ph type="ftr" sz="quarter" idx="3"/>
          </p:nvPr>
        </p:nvSpPr>
        <p:spPr/>
        <p:txBody>
          <a:bodyPr/>
          <a:lstStyle/>
          <a:p>
            <a:r>
              <a:rPr lang="en-US" smtClean="0"/>
              <a:t>Department of Computer Science Engineering</a:t>
            </a:r>
            <a:endParaRPr lang="en-US" dirty="0"/>
          </a:p>
        </p:txBody>
      </p:sp>
    </p:spTree>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 Case Diagram for Student and Faculty</a:t>
            </a:r>
            <a:endParaRPr lang="en-US" dirty="0"/>
          </a:p>
        </p:txBody>
      </p:sp>
      <p:sp>
        <p:nvSpPr>
          <p:cNvPr id="3" name="Date Placeholder 2"/>
          <p:cNvSpPr>
            <a:spLocks noGrp="1"/>
          </p:cNvSpPr>
          <p:nvPr>
            <p:ph type="dt" sz="half" idx="2"/>
          </p:nvPr>
        </p:nvSpPr>
        <p:spPr/>
        <p:txBody>
          <a:bodyPr/>
          <a:lstStyle/>
          <a:p>
            <a:fld id="{6B4D52C1-AC35-45F3-96F2-AA0057DDFF5B}" type="datetime3">
              <a:rPr lang="en-US" smtClean="0"/>
              <a:pPr/>
              <a:t>30 April 2022</a:t>
            </a:fld>
            <a:endParaRPr lang="en-US" dirty="0"/>
          </a:p>
        </p:txBody>
      </p:sp>
      <p:sp>
        <p:nvSpPr>
          <p:cNvPr id="4" name="Footer Placeholder 3"/>
          <p:cNvSpPr>
            <a:spLocks noGrp="1"/>
          </p:cNvSpPr>
          <p:nvPr>
            <p:ph type="ftr" sz="quarter" idx="3"/>
          </p:nvPr>
        </p:nvSpPr>
        <p:spPr/>
        <p:txBody>
          <a:bodyPr/>
          <a:lstStyle/>
          <a:p>
            <a:r>
              <a:rPr lang="en-US" smtClean="0"/>
              <a:t>Department of Computer Science Engineering</a:t>
            </a:r>
            <a:endParaRPr lang="en-US" dirty="0"/>
          </a:p>
        </p:txBody>
      </p:sp>
      <p:sp>
        <p:nvSpPr>
          <p:cNvPr id="5" name="Slide Number Placeholder 4"/>
          <p:cNvSpPr>
            <a:spLocks noGrp="1"/>
          </p:cNvSpPr>
          <p:nvPr>
            <p:ph type="sldNum" sz="quarter" idx="4"/>
          </p:nvPr>
        </p:nvSpPr>
        <p:spPr/>
        <p:txBody>
          <a:bodyPr/>
          <a:lstStyle/>
          <a:p>
            <a:fld id="{9860EDB8-5305-433F-BE41-D7A86D811DB3}" type="slidenum">
              <a:rPr lang="en-US" smtClean="0"/>
              <a:pPr/>
              <a:t>16</a:t>
            </a:fld>
            <a:endParaRPr lang="en-US" dirty="0"/>
          </a:p>
        </p:txBody>
      </p:sp>
      <p:pic>
        <p:nvPicPr>
          <p:cNvPr id="7" name="Picture 3"/>
          <p:cNvPicPr>
            <a:picLocks noChangeAspect="1" noChangeArrowheads="1"/>
          </p:cNvPicPr>
          <p:nvPr/>
        </p:nvPicPr>
        <p:blipFill>
          <a:blip r:embed="rId2"/>
          <a:srcRect/>
          <a:stretch>
            <a:fillRect/>
          </a:stretch>
        </p:blipFill>
        <p:spPr bwMode="auto">
          <a:xfrm>
            <a:off x="2205176" y="1473683"/>
            <a:ext cx="7773062" cy="4915815"/>
          </a:xfrm>
          <a:prstGeom prst="rect">
            <a:avLst/>
          </a:prstGeom>
          <a:noFill/>
          <a:ln w="9525">
            <a:noFill/>
            <a:miter lim="800000"/>
            <a:headEnd/>
            <a:tailEnd/>
          </a:ln>
          <a:effectLst/>
        </p:spPr>
      </p:pic>
    </p:spTree>
    <p:extLst>
      <p:ext uri="{BB962C8B-B14F-4D97-AF65-F5344CB8AC3E}">
        <p14:creationId xmlns:p14="http://schemas.microsoft.com/office/powerpoint/2010/main" val="527296910"/>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 Case Diagram for HOD, Clerk and Admin</a:t>
            </a:r>
            <a:endParaRPr lang="en-US" dirty="0"/>
          </a:p>
        </p:txBody>
      </p:sp>
      <p:sp>
        <p:nvSpPr>
          <p:cNvPr id="3" name="Date Placeholder 2"/>
          <p:cNvSpPr>
            <a:spLocks noGrp="1"/>
          </p:cNvSpPr>
          <p:nvPr>
            <p:ph type="dt" sz="half" idx="2"/>
          </p:nvPr>
        </p:nvSpPr>
        <p:spPr/>
        <p:txBody>
          <a:bodyPr/>
          <a:lstStyle/>
          <a:p>
            <a:fld id="{6B4D52C1-AC35-45F3-96F2-AA0057DDFF5B}" type="datetime3">
              <a:rPr lang="en-US" smtClean="0"/>
              <a:pPr/>
              <a:t>30 April 2022</a:t>
            </a:fld>
            <a:endParaRPr lang="en-US" dirty="0"/>
          </a:p>
        </p:txBody>
      </p:sp>
      <p:sp>
        <p:nvSpPr>
          <p:cNvPr id="4" name="Footer Placeholder 3"/>
          <p:cNvSpPr>
            <a:spLocks noGrp="1"/>
          </p:cNvSpPr>
          <p:nvPr>
            <p:ph type="ftr" sz="quarter" idx="3"/>
          </p:nvPr>
        </p:nvSpPr>
        <p:spPr/>
        <p:txBody>
          <a:bodyPr/>
          <a:lstStyle/>
          <a:p>
            <a:r>
              <a:rPr lang="en-US" smtClean="0"/>
              <a:t>Department of Computer Science Engineering</a:t>
            </a:r>
            <a:endParaRPr lang="en-US" dirty="0"/>
          </a:p>
        </p:txBody>
      </p:sp>
      <p:sp>
        <p:nvSpPr>
          <p:cNvPr id="5" name="Slide Number Placeholder 4"/>
          <p:cNvSpPr>
            <a:spLocks noGrp="1"/>
          </p:cNvSpPr>
          <p:nvPr>
            <p:ph type="sldNum" sz="quarter" idx="4"/>
          </p:nvPr>
        </p:nvSpPr>
        <p:spPr/>
        <p:txBody>
          <a:bodyPr/>
          <a:lstStyle/>
          <a:p>
            <a:fld id="{9860EDB8-5305-433F-BE41-D7A86D811DB3}" type="slidenum">
              <a:rPr lang="en-US" smtClean="0"/>
              <a:pPr/>
              <a:t>17</a:t>
            </a:fld>
            <a:endParaRPr lang="en-US" dirty="0"/>
          </a:p>
        </p:txBody>
      </p:sp>
      <p:pic>
        <p:nvPicPr>
          <p:cNvPr id="7" name="Picture 3"/>
          <p:cNvPicPr>
            <a:picLocks noChangeAspect="1" noChangeArrowheads="1"/>
          </p:cNvPicPr>
          <p:nvPr/>
        </p:nvPicPr>
        <p:blipFill>
          <a:blip r:embed="rId2"/>
          <a:srcRect/>
          <a:stretch>
            <a:fillRect/>
          </a:stretch>
        </p:blipFill>
        <p:spPr bwMode="auto">
          <a:xfrm>
            <a:off x="1427819" y="1477732"/>
            <a:ext cx="9327775" cy="4907718"/>
          </a:xfrm>
          <a:prstGeom prst="rect">
            <a:avLst/>
          </a:prstGeom>
          <a:noFill/>
          <a:ln w="9525">
            <a:noFill/>
            <a:miter lim="800000"/>
            <a:headEnd/>
            <a:tailEnd/>
          </a:ln>
          <a:effectLst/>
        </p:spPr>
      </p:pic>
    </p:spTree>
    <p:extLst>
      <p:ext uri="{BB962C8B-B14F-4D97-AF65-F5344CB8AC3E}">
        <p14:creationId xmlns:p14="http://schemas.microsoft.com/office/powerpoint/2010/main" val="1986854406"/>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ER Diagram</a:t>
            </a:r>
            <a:endParaRPr lang="en-US" dirty="0"/>
          </a:p>
        </p:txBody>
      </p:sp>
      <p:sp>
        <p:nvSpPr>
          <p:cNvPr id="3" name="Date Placeholder 2"/>
          <p:cNvSpPr>
            <a:spLocks noGrp="1"/>
          </p:cNvSpPr>
          <p:nvPr>
            <p:ph type="dt" sz="half" idx="2"/>
          </p:nvPr>
        </p:nvSpPr>
        <p:spPr/>
        <p:txBody>
          <a:bodyPr/>
          <a:lstStyle/>
          <a:p>
            <a:fld id="{6B4D52C1-AC35-45F3-96F2-AA0057DDFF5B}" type="datetime3">
              <a:rPr lang="en-US" smtClean="0"/>
              <a:pPr/>
              <a:t>30 April 2022</a:t>
            </a:fld>
            <a:endParaRPr lang="en-US" dirty="0"/>
          </a:p>
        </p:txBody>
      </p:sp>
      <p:sp>
        <p:nvSpPr>
          <p:cNvPr id="4" name="Footer Placeholder 3"/>
          <p:cNvSpPr>
            <a:spLocks noGrp="1"/>
          </p:cNvSpPr>
          <p:nvPr>
            <p:ph type="ftr" sz="quarter" idx="3"/>
          </p:nvPr>
        </p:nvSpPr>
        <p:spPr/>
        <p:txBody>
          <a:bodyPr/>
          <a:lstStyle/>
          <a:p>
            <a:r>
              <a:rPr lang="en-US" smtClean="0"/>
              <a:t>Department of Computer Science Engineering</a:t>
            </a:r>
            <a:endParaRPr lang="en-US" dirty="0"/>
          </a:p>
        </p:txBody>
      </p:sp>
      <p:sp>
        <p:nvSpPr>
          <p:cNvPr id="5" name="Slide Number Placeholder 4"/>
          <p:cNvSpPr>
            <a:spLocks noGrp="1"/>
          </p:cNvSpPr>
          <p:nvPr>
            <p:ph type="sldNum" sz="quarter" idx="4"/>
          </p:nvPr>
        </p:nvSpPr>
        <p:spPr/>
        <p:txBody>
          <a:bodyPr/>
          <a:lstStyle/>
          <a:p>
            <a:fld id="{9860EDB8-5305-433F-BE41-D7A86D811DB3}" type="slidenum">
              <a:rPr lang="en-US" smtClean="0"/>
              <a:pPr/>
              <a:t>18</a:t>
            </a:fld>
            <a:endParaRPr lang="en-US" dirty="0"/>
          </a:p>
        </p:txBody>
      </p:sp>
      <p:pic>
        <p:nvPicPr>
          <p:cNvPr id="7" name="Picture 2"/>
          <p:cNvPicPr>
            <a:picLocks noChangeAspect="1" noChangeArrowheads="1"/>
          </p:cNvPicPr>
          <p:nvPr/>
        </p:nvPicPr>
        <p:blipFill>
          <a:blip r:embed="rId2"/>
          <a:srcRect/>
          <a:stretch>
            <a:fillRect/>
          </a:stretch>
        </p:blipFill>
        <p:spPr bwMode="auto">
          <a:xfrm>
            <a:off x="2565177" y="1483497"/>
            <a:ext cx="7053059" cy="4896188"/>
          </a:xfrm>
          <a:prstGeom prst="rect">
            <a:avLst/>
          </a:prstGeom>
          <a:noFill/>
          <a:ln w="9525">
            <a:noFill/>
            <a:miter lim="800000"/>
            <a:headEnd/>
            <a:tailEnd/>
          </a:ln>
          <a:effectLst/>
        </p:spPr>
      </p:pic>
    </p:spTree>
    <p:extLst>
      <p:ext uri="{BB962C8B-B14F-4D97-AF65-F5344CB8AC3E}">
        <p14:creationId xmlns:p14="http://schemas.microsoft.com/office/powerpoint/2010/main" val="3869607166"/>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Faculty Activity Diagram</a:t>
            </a:r>
            <a:endParaRPr lang="en-US" dirty="0"/>
          </a:p>
        </p:txBody>
      </p:sp>
      <p:sp>
        <p:nvSpPr>
          <p:cNvPr id="3" name="Date Placeholder 2"/>
          <p:cNvSpPr>
            <a:spLocks noGrp="1"/>
          </p:cNvSpPr>
          <p:nvPr>
            <p:ph type="dt" sz="half" idx="2"/>
          </p:nvPr>
        </p:nvSpPr>
        <p:spPr/>
        <p:txBody>
          <a:bodyPr/>
          <a:lstStyle/>
          <a:p>
            <a:fld id="{6B4D52C1-AC35-45F3-96F2-AA0057DDFF5B}" type="datetime3">
              <a:rPr lang="en-US" smtClean="0"/>
              <a:pPr/>
              <a:t>30 April 2022</a:t>
            </a:fld>
            <a:endParaRPr lang="en-US" dirty="0"/>
          </a:p>
        </p:txBody>
      </p:sp>
      <p:sp>
        <p:nvSpPr>
          <p:cNvPr id="4" name="Footer Placeholder 3"/>
          <p:cNvSpPr>
            <a:spLocks noGrp="1"/>
          </p:cNvSpPr>
          <p:nvPr>
            <p:ph type="ftr" sz="quarter" idx="3"/>
          </p:nvPr>
        </p:nvSpPr>
        <p:spPr/>
        <p:txBody>
          <a:bodyPr/>
          <a:lstStyle/>
          <a:p>
            <a:r>
              <a:rPr lang="en-US" smtClean="0"/>
              <a:t>Department of Computer Science Engineering</a:t>
            </a:r>
            <a:endParaRPr lang="en-US" dirty="0"/>
          </a:p>
        </p:txBody>
      </p:sp>
      <p:sp>
        <p:nvSpPr>
          <p:cNvPr id="5" name="Slide Number Placeholder 4"/>
          <p:cNvSpPr>
            <a:spLocks noGrp="1"/>
          </p:cNvSpPr>
          <p:nvPr>
            <p:ph type="sldNum" sz="quarter" idx="4"/>
          </p:nvPr>
        </p:nvSpPr>
        <p:spPr/>
        <p:txBody>
          <a:bodyPr/>
          <a:lstStyle/>
          <a:p>
            <a:fld id="{9860EDB8-5305-433F-BE41-D7A86D811DB3}" type="slidenum">
              <a:rPr lang="en-US" smtClean="0"/>
              <a:pPr/>
              <a:t>19</a:t>
            </a:fld>
            <a:endParaRPr lang="en-US" dirty="0"/>
          </a:p>
        </p:txBody>
      </p:sp>
      <p:pic>
        <p:nvPicPr>
          <p:cNvPr id="7" name="Picture 2"/>
          <p:cNvPicPr>
            <a:picLocks noChangeAspect="1" noChangeArrowheads="1"/>
          </p:cNvPicPr>
          <p:nvPr/>
        </p:nvPicPr>
        <p:blipFill>
          <a:blip r:embed="rId2"/>
          <a:srcRect/>
          <a:stretch>
            <a:fillRect/>
          </a:stretch>
        </p:blipFill>
        <p:spPr bwMode="auto">
          <a:xfrm>
            <a:off x="2651285" y="1365884"/>
            <a:ext cx="6475160" cy="5131413"/>
          </a:xfrm>
          <a:prstGeom prst="rect">
            <a:avLst/>
          </a:prstGeom>
          <a:noFill/>
          <a:ln w="9525">
            <a:noFill/>
            <a:miter lim="800000"/>
            <a:headEnd/>
            <a:tailEnd/>
          </a:ln>
          <a:effectLst/>
        </p:spPr>
      </p:pic>
    </p:spTree>
    <p:extLst>
      <p:ext uri="{BB962C8B-B14F-4D97-AF65-F5344CB8AC3E}">
        <p14:creationId xmlns:p14="http://schemas.microsoft.com/office/powerpoint/2010/main" val="1612466033"/>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2405576"/>
            <a:ext cx="10515600" cy="1860146"/>
          </a:xfrm>
        </p:spPr>
        <p:txBody>
          <a:bodyPr>
            <a:normAutofit fontScale="90000"/>
          </a:bodyPr>
          <a:lstStyle/>
          <a:p>
            <a:r>
              <a:rPr lang="en-US" i="1" dirty="0" smtClean="0"/>
              <a:t>DESIGN ANALYSIS AND IMPLEMENTATION OF EDUCATIONAL – DOMAIN CHATBOT SYSTEM</a:t>
            </a:r>
            <a:endParaRPr lang="en-US" i="1" dirty="0"/>
          </a:p>
        </p:txBody>
      </p:sp>
      <p:sp>
        <p:nvSpPr>
          <p:cNvPr id="3" name="Subtitle 2"/>
          <p:cNvSpPr>
            <a:spLocks noGrp="1"/>
          </p:cNvSpPr>
          <p:nvPr>
            <p:ph type="subTitle" idx="1"/>
          </p:nvPr>
        </p:nvSpPr>
        <p:spPr/>
        <p:txBody>
          <a:bodyPr>
            <a:normAutofit fontScale="55000" lnSpcReduction="20000"/>
          </a:bodyPr>
          <a:lstStyle/>
          <a:p>
            <a:r>
              <a:rPr smtClean="0"/>
              <a:t>Submitted to: </a:t>
            </a:r>
          </a:p>
          <a:p>
            <a:r>
              <a:rPr smtClean="0"/>
              <a:t>Department of Computer Science and Engineering</a:t>
            </a:r>
          </a:p>
        </p:txBody>
      </p:sp>
    </p:spTree>
  </p:cSld>
  <p:clrMapOvr>
    <a:masterClrMapping/>
  </p:clrMapOvr>
  <p:transition advTm="5000">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Class Diagram</a:t>
            </a:r>
            <a:endParaRPr lang="en-US" dirty="0"/>
          </a:p>
        </p:txBody>
      </p:sp>
      <p:sp>
        <p:nvSpPr>
          <p:cNvPr id="3" name="Date Placeholder 2"/>
          <p:cNvSpPr>
            <a:spLocks noGrp="1"/>
          </p:cNvSpPr>
          <p:nvPr>
            <p:ph type="dt" sz="half" idx="2"/>
          </p:nvPr>
        </p:nvSpPr>
        <p:spPr/>
        <p:txBody>
          <a:bodyPr/>
          <a:lstStyle/>
          <a:p>
            <a:fld id="{6B4D52C1-AC35-45F3-96F2-AA0057DDFF5B}" type="datetime3">
              <a:rPr lang="en-US" smtClean="0"/>
              <a:pPr/>
              <a:t>30 April 2022</a:t>
            </a:fld>
            <a:endParaRPr lang="en-US" dirty="0"/>
          </a:p>
        </p:txBody>
      </p:sp>
      <p:sp>
        <p:nvSpPr>
          <p:cNvPr id="4" name="Footer Placeholder 3"/>
          <p:cNvSpPr>
            <a:spLocks noGrp="1"/>
          </p:cNvSpPr>
          <p:nvPr>
            <p:ph type="ftr" sz="quarter" idx="3"/>
          </p:nvPr>
        </p:nvSpPr>
        <p:spPr/>
        <p:txBody>
          <a:bodyPr/>
          <a:lstStyle/>
          <a:p>
            <a:r>
              <a:rPr lang="en-US" smtClean="0"/>
              <a:t>Department of Computer Science Engineering</a:t>
            </a:r>
            <a:endParaRPr lang="en-US" dirty="0"/>
          </a:p>
        </p:txBody>
      </p:sp>
      <p:sp>
        <p:nvSpPr>
          <p:cNvPr id="5" name="Slide Number Placeholder 4"/>
          <p:cNvSpPr>
            <a:spLocks noGrp="1"/>
          </p:cNvSpPr>
          <p:nvPr>
            <p:ph type="sldNum" sz="quarter" idx="4"/>
          </p:nvPr>
        </p:nvSpPr>
        <p:spPr/>
        <p:txBody>
          <a:bodyPr/>
          <a:lstStyle/>
          <a:p>
            <a:fld id="{9860EDB8-5305-433F-BE41-D7A86D811DB3}" type="slidenum">
              <a:rPr lang="en-US" smtClean="0"/>
              <a:pPr/>
              <a:t>20</a:t>
            </a:fld>
            <a:endParaRPr lang="en-US" dirty="0"/>
          </a:p>
        </p:txBody>
      </p:sp>
      <p:pic>
        <p:nvPicPr>
          <p:cNvPr id="7" name="Picture 2"/>
          <p:cNvPicPr>
            <a:picLocks noChangeAspect="1" noChangeArrowheads="1"/>
          </p:cNvPicPr>
          <p:nvPr/>
        </p:nvPicPr>
        <p:blipFill>
          <a:blip r:embed="rId2"/>
          <a:srcRect/>
          <a:stretch>
            <a:fillRect/>
          </a:stretch>
        </p:blipFill>
        <p:spPr bwMode="auto">
          <a:xfrm>
            <a:off x="2159308" y="1470324"/>
            <a:ext cx="7858148" cy="4868635"/>
          </a:xfrm>
          <a:prstGeom prst="rect">
            <a:avLst/>
          </a:prstGeom>
          <a:noFill/>
          <a:ln w="9525">
            <a:noFill/>
            <a:miter lim="800000"/>
            <a:headEnd/>
            <a:tailEnd/>
          </a:ln>
          <a:effectLst/>
        </p:spPr>
      </p:pic>
    </p:spTree>
    <p:extLst>
      <p:ext uri="{BB962C8B-B14F-4D97-AF65-F5344CB8AC3E}">
        <p14:creationId xmlns:p14="http://schemas.microsoft.com/office/powerpoint/2010/main" val="588008807"/>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Sequence Diagram</a:t>
            </a:r>
            <a:endParaRPr lang="en-US" dirty="0"/>
          </a:p>
        </p:txBody>
      </p:sp>
      <p:sp>
        <p:nvSpPr>
          <p:cNvPr id="3" name="Date Placeholder 2"/>
          <p:cNvSpPr>
            <a:spLocks noGrp="1"/>
          </p:cNvSpPr>
          <p:nvPr>
            <p:ph type="dt" sz="half" idx="2"/>
          </p:nvPr>
        </p:nvSpPr>
        <p:spPr/>
        <p:txBody>
          <a:bodyPr/>
          <a:lstStyle/>
          <a:p>
            <a:fld id="{6B4D52C1-AC35-45F3-96F2-AA0057DDFF5B}" type="datetime3">
              <a:rPr lang="en-US" smtClean="0"/>
              <a:pPr/>
              <a:t>30 April 2022</a:t>
            </a:fld>
            <a:endParaRPr lang="en-US" dirty="0"/>
          </a:p>
        </p:txBody>
      </p:sp>
      <p:sp>
        <p:nvSpPr>
          <p:cNvPr id="4" name="Footer Placeholder 3"/>
          <p:cNvSpPr>
            <a:spLocks noGrp="1"/>
          </p:cNvSpPr>
          <p:nvPr>
            <p:ph type="ftr" sz="quarter" idx="3"/>
          </p:nvPr>
        </p:nvSpPr>
        <p:spPr/>
        <p:txBody>
          <a:bodyPr/>
          <a:lstStyle/>
          <a:p>
            <a:r>
              <a:rPr lang="en-US" smtClean="0"/>
              <a:t>Department of Computer Science Engineering</a:t>
            </a:r>
            <a:endParaRPr lang="en-US" dirty="0"/>
          </a:p>
        </p:txBody>
      </p:sp>
      <p:sp>
        <p:nvSpPr>
          <p:cNvPr id="5" name="Slide Number Placeholder 4"/>
          <p:cNvSpPr>
            <a:spLocks noGrp="1"/>
          </p:cNvSpPr>
          <p:nvPr>
            <p:ph type="sldNum" sz="quarter" idx="4"/>
          </p:nvPr>
        </p:nvSpPr>
        <p:spPr/>
        <p:txBody>
          <a:bodyPr/>
          <a:lstStyle/>
          <a:p>
            <a:fld id="{9860EDB8-5305-433F-BE41-D7A86D811DB3}" type="slidenum">
              <a:rPr lang="en-US" smtClean="0"/>
              <a:pPr/>
              <a:t>21</a:t>
            </a:fld>
            <a:endParaRPr lang="en-US" dirty="0"/>
          </a:p>
        </p:txBody>
      </p:sp>
      <p:pic>
        <p:nvPicPr>
          <p:cNvPr id="7" name="Picture 2"/>
          <p:cNvPicPr>
            <a:picLocks noChangeAspect="1" noChangeArrowheads="1"/>
          </p:cNvPicPr>
          <p:nvPr/>
        </p:nvPicPr>
        <p:blipFill>
          <a:blip r:embed="rId2"/>
          <a:srcRect/>
          <a:stretch>
            <a:fillRect/>
          </a:stretch>
        </p:blipFill>
        <p:spPr bwMode="auto">
          <a:xfrm>
            <a:off x="1164571" y="1435737"/>
            <a:ext cx="9448588" cy="4991707"/>
          </a:xfrm>
          <a:prstGeom prst="rect">
            <a:avLst/>
          </a:prstGeom>
          <a:noFill/>
          <a:ln w="9525">
            <a:noFill/>
            <a:miter lim="800000"/>
            <a:headEnd/>
            <a:tailEnd/>
          </a:ln>
          <a:effectLst/>
        </p:spPr>
      </p:pic>
    </p:spTree>
    <p:extLst>
      <p:ext uri="{BB962C8B-B14F-4D97-AF65-F5344CB8AC3E}">
        <p14:creationId xmlns:p14="http://schemas.microsoft.com/office/powerpoint/2010/main" val="1657678043"/>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Implementation and Testing</a:t>
            </a:r>
            <a:endParaRPr lang="en-US" dirty="0"/>
          </a:p>
        </p:txBody>
      </p:sp>
      <p:sp>
        <p:nvSpPr>
          <p:cNvPr id="3" name="Content Placeholder 2"/>
          <p:cNvSpPr>
            <a:spLocks noGrp="1"/>
          </p:cNvSpPr>
          <p:nvPr>
            <p:ph sz="quarter" idx="10"/>
          </p:nvPr>
        </p:nvSpPr>
        <p:spPr>
          <a:prstGeom prst="rect">
            <a:avLst/>
          </a:prstGeom>
        </p:spPr>
        <p:txBody>
          <a:bodyPr/>
          <a:lstStyle/>
          <a:p>
            <a:r>
              <a:rPr lang="en-IN" dirty="0">
                <a:latin typeface="Times New Roman" pitchFamily="18" charset="0"/>
                <a:cs typeface="Times New Roman" pitchFamily="18" charset="0"/>
              </a:rPr>
              <a:t>Data Collection and Loading</a:t>
            </a:r>
          </a:p>
          <a:p>
            <a:r>
              <a:rPr lang="en-IN" dirty="0">
                <a:latin typeface="Times New Roman" pitchFamily="18" charset="0"/>
                <a:cs typeface="Times New Roman" pitchFamily="18" charset="0"/>
              </a:rPr>
              <a:t>Creating User modules</a:t>
            </a:r>
          </a:p>
          <a:p>
            <a:r>
              <a:rPr lang="en-IN" dirty="0">
                <a:latin typeface="Times New Roman" pitchFamily="18" charset="0"/>
                <a:cs typeface="Times New Roman" pitchFamily="18" charset="0"/>
              </a:rPr>
              <a:t>Assigning Permissions</a:t>
            </a:r>
          </a:p>
          <a:p>
            <a:r>
              <a:rPr lang="en-IN" dirty="0">
                <a:latin typeface="Times New Roman" pitchFamily="18" charset="0"/>
                <a:cs typeface="Times New Roman" pitchFamily="18" charset="0"/>
              </a:rPr>
              <a:t>Implementing </a:t>
            </a:r>
            <a:r>
              <a:rPr lang="en-IN" dirty="0" err="1">
                <a:latin typeface="Times New Roman" pitchFamily="18" charset="0"/>
                <a:cs typeface="Times New Roman" pitchFamily="18" charset="0"/>
              </a:rPr>
              <a:t>Chatbot</a:t>
            </a:r>
            <a:endParaRPr lang="en-IN" dirty="0">
              <a:latin typeface="Times New Roman" pitchFamily="18" charset="0"/>
              <a:cs typeface="Times New Roman" pitchFamily="18" charset="0"/>
            </a:endParaRPr>
          </a:p>
          <a:p>
            <a:r>
              <a:rPr lang="en-IN" dirty="0">
                <a:latin typeface="Times New Roman" pitchFamily="18" charset="0"/>
                <a:cs typeface="Times New Roman" pitchFamily="18" charset="0"/>
              </a:rPr>
              <a:t>Web Application</a:t>
            </a:r>
          </a:p>
          <a:p>
            <a:endParaRPr lang="en-US" dirty="0"/>
          </a:p>
          <a:p>
            <a:endParaRPr lang="en-US" dirty="0" smtClean="0"/>
          </a:p>
          <a:p>
            <a:endParaRPr lang="en-US" dirty="0"/>
          </a:p>
        </p:txBody>
      </p:sp>
      <p:sp>
        <p:nvSpPr>
          <p:cNvPr id="4" name="Date Placeholder 3"/>
          <p:cNvSpPr>
            <a:spLocks noGrp="1"/>
          </p:cNvSpPr>
          <p:nvPr>
            <p:ph type="dt" sz="half" idx="2"/>
          </p:nvPr>
        </p:nvSpPr>
        <p:spPr/>
        <p:txBody>
          <a:bodyPr/>
          <a:lstStyle/>
          <a:p>
            <a:fld id="{B0F43FAE-5C00-493C-AEA8-94B51439705E}" type="datetime3">
              <a:rPr lang="en-US" smtClean="0"/>
              <a:pPr/>
              <a:t>30 April 2022</a:t>
            </a:fld>
            <a:endParaRPr lang="en-US" dirty="0"/>
          </a:p>
        </p:txBody>
      </p:sp>
      <p:sp>
        <p:nvSpPr>
          <p:cNvPr id="5" name="Slide Number Placeholder 4"/>
          <p:cNvSpPr>
            <a:spLocks noGrp="1"/>
          </p:cNvSpPr>
          <p:nvPr>
            <p:ph type="sldNum" sz="quarter" idx="4"/>
          </p:nvPr>
        </p:nvSpPr>
        <p:spPr/>
        <p:txBody>
          <a:bodyPr/>
          <a:lstStyle/>
          <a:p>
            <a:fld id="{9860EDB8-5305-433F-BE41-D7A86D811DB3}" type="slidenum">
              <a:rPr lang="en-US" smtClean="0"/>
              <a:pPr/>
              <a:t>22</a:t>
            </a:fld>
            <a:endParaRPr lang="en-US" dirty="0"/>
          </a:p>
        </p:txBody>
      </p:sp>
      <p:sp>
        <p:nvSpPr>
          <p:cNvPr id="6" name="Footer Placeholder 5"/>
          <p:cNvSpPr>
            <a:spLocks noGrp="1"/>
          </p:cNvSpPr>
          <p:nvPr>
            <p:ph type="ftr" sz="quarter" idx="3"/>
          </p:nvPr>
        </p:nvSpPr>
        <p:spPr/>
        <p:txBody>
          <a:bodyPr/>
          <a:lstStyle/>
          <a:p>
            <a:r>
              <a:rPr lang="en-US" smtClean="0"/>
              <a:t>Department of Computer Science Engineering</a:t>
            </a:r>
            <a:endParaRPr lang="en-US" dirty="0"/>
          </a:p>
        </p:txBody>
      </p:sp>
    </p:spTree>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Implementation and Testing</a:t>
            </a:r>
            <a:endParaRPr lang="en-US" dirty="0"/>
          </a:p>
        </p:txBody>
      </p:sp>
      <p:sp>
        <p:nvSpPr>
          <p:cNvPr id="3" name="Content Placeholder 2"/>
          <p:cNvSpPr>
            <a:spLocks noGrp="1"/>
          </p:cNvSpPr>
          <p:nvPr>
            <p:ph sz="quarter" idx="10"/>
          </p:nvPr>
        </p:nvSpPr>
        <p:spPr>
          <a:prstGeom prst="rect">
            <a:avLst/>
          </a:prstGeom>
        </p:spPr>
        <p:txBody>
          <a:bodyPr/>
          <a:lstStyle/>
          <a:p>
            <a:r>
              <a:rPr lang="en-IN" b="1" dirty="0">
                <a:latin typeface="Times New Roman" pitchFamily="18" charset="0"/>
                <a:cs typeface="Times New Roman" pitchFamily="18" charset="0"/>
              </a:rPr>
              <a:t>Data Collection and Loading</a:t>
            </a:r>
          </a:p>
          <a:p>
            <a:r>
              <a:rPr lang="en-IN" dirty="0" smtClean="0">
                <a:latin typeface="Times New Roman" pitchFamily="18" charset="0"/>
                <a:cs typeface="Times New Roman" pitchFamily="18" charset="0"/>
              </a:rPr>
              <a:t>The </a:t>
            </a:r>
            <a:r>
              <a:rPr lang="en-IN" dirty="0">
                <a:latin typeface="Times New Roman" pitchFamily="18" charset="0"/>
                <a:cs typeface="Times New Roman" pitchFamily="18" charset="0"/>
              </a:rPr>
              <a:t>Students details from 2</a:t>
            </a:r>
            <a:r>
              <a:rPr lang="en-IN" baseline="30000" dirty="0">
                <a:latin typeface="Times New Roman" pitchFamily="18" charset="0"/>
                <a:cs typeface="Times New Roman" pitchFamily="18" charset="0"/>
              </a:rPr>
              <a:t>nd</a:t>
            </a:r>
            <a:r>
              <a:rPr lang="en-IN" dirty="0">
                <a:latin typeface="Times New Roman" pitchFamily="18" charset="0"/>
                <a:cs typeface="Times New Roman" pitchFamily="18" charset="0"/>
              </a:rPr>
              <a:t> year to 4</a:t>
            </a:r>
            <a:r>
              <a:rPr lang="en-IN" baseline="30000" dirty="0">
                <a:latin typeface="Times New Roman" pitchFamily="18" charset="0"/>
                <a:cs typeface="Times New Roman" pitchFamily="18" charset="0"/>
              </a:rPr>
              <a:t>th</a:t>
            </a:r>
            <a:r>
              <a:rPr lang="en-IN" dirty="0">
                <a:latin typeface="Times New Roman" pitchFamily="18" charset="0"/>
                <a:cs typeface="Times New Roman" pitchFamily="18" charset="0"/>
              </a:rPr>
              <a:t> year are collected </a:t>
            </a:r>
            <a:r>
              <a:rPr lang="en-IN" dirty="0" smtClean="0">
                <a:latin typeface="Times New Roman" pitchFamily="18" charset="0"/>
                <a:cs typeface="Times New Roman" pitchFamily="18" charset="0"/>
              </a:rPr>
              <a:t>and loaded into </a:t>
            </a:r>
            <a:r>
              <a:rPr lang="en-IN" dirty="0">
                <a:latin typeface="Times New Roman" pitchFamily="18" charset="0"/>
                <a:cs typeface="Times New Roman" pitchFamily="18" charset="0"/>
              </a:rPr>
              <a:t>the database.</a:t>
            </a:r>
          </a:p>
          <a:p>
            <a:r>
              <a:rPr lang="en-IN" b="1" dirty="0">
                <a:latin typeface="Times New Roman" pitchFamily="18" charset="0"/>
                <a:cs typeface="Times New Roman" pitchFamily="18" charset="0"/>
              </a:rPr>
              <a:t>Creating User Modules</a:t>
            </a:r>
          </a:p>
          <a:p>
            <a:r>
              <a:rPr lang="en-IN" dirty="0" smtClean="0">
                <a:latin typeface="Times New Roman" pitchFamily="18" charset="0"/>
                <a:cs typeface="Times New Roman" pitchFamily="18" charset="0"/>
              </a:rPr>
              <a:t>The </a:t>
            </a:r>
            <a:r>
              <a:rPr lang="en-IN" dirty="0">
                <a:latin typeface="Times New Roman" pitchFamily="18" charset="0"/>
                <a:cs typeface="Times New Roman" pitchFamily="18" charset="0"/>
              </a:rPr>
              <a:t>different modules of this </a:t>
            </a:r>
            <a:r>
              <a:rPr lang="en-IN" dirty="0" err="1">
                <a:latin typeface="Times New Roman" pitchFamily="18" charset="0"/>
                <a:cs typeface="Times New Roman" pitchFamily="18" charset="0"/>
              </a:rPr>
              <a:t>chatbot</a:t>
            </a:r>
            <a:r>
              <a:rPr lang="en-IN" dirty="0">
                <a:latin typeface="Times New Roman" pitchFamily="18" charset="0"/>
                <a:cs typeface="Times New Roman" pitchFamily="18" charset="0"/>
              </a:rPr>
              <a:t> system are student, faculty, HOD, clerk, admin, attendance, marks, profile, graphs, </a:t>
            </a:r>
            <a:r>
              <a:rPr lang="en-IN" dirty="0" err="1">
                <a:latin typeface="Times New Roman" pitchFamily="18" charset="0"/>
                <a:cs typeface="Times New Roman" pitchFamily="18" charset="0"/>
              </a:rPr>
              <a:t>chatbot</a:t>
            </a:r>
            <a:r>
              <a:rPr lang="en-IN" dirty="0">
                <a:latin typeface="Times New Roman" pitchFamily="18" charset="0"/>
                <a:cs typeface="Times New Roman" pitchFamily="18" charset="0"/>
              </a:rPr>
              <a:t>.</a:t>
            </a:r>
          </a:p>
          <a:p>
            <a:endParaRPr lang="en-US" dirty="0"/>
          </a:p>
          <a:p>
            <a:endParaRPr lang="en-US" dirty="0" smtClean="0"/>
          </a:p>
          <a:p>
            <a:endParaRPr lang="en-US" dirty="0"/>
          </a:p>
        </p:txBody>
      </p:sp>
      <p:sp>
        <p:nvSpPr>
          <p:cNvPr id="4" name="Date Placeholder 3"/>
          <p:cNvSpPr>
            <a:spLocks noGrp="1"/>
          </p:cNvSpPr>
          <p:nvPr>
            <p:ph type="dt" sz="half" idx="2"/>
          </p:nvPr>
        </p:nvSpPr>
        <p:spPr/>
        <p:txBody>
          <a:bodyPr/>
          <a:lstStyle/>
          <a:p>
            <a:fld id="{B0F43FAE-5C00-493C-AEA8-94B51439705E}" type="datetime3">
              <a:rPr lang="en-US" smtClean="0"/>
              <a:pPr/>
              <a:t>30 April 2022</a:t>
            </a:fld>
            <a:endParaRPr lang="en-US" dirty="0"/>
          </a:p>
        </p:txBody>
      </p:sp>
      <p:sp>
        <p:nvSpPr>
          <p:cNvPr id="5" name="Slide Number Placeholder 4"/>
          <p:cNvSpPr>
            <a:spLocks noGrp="1"/>
          </p:cNvSpPr>
          <p:nvPr>
            <p:ph type="sldNum" sz="quarter" idx="4"/>
          </p:nvPr>
        </p:nvSpPr>
        <p:spPr/>
        <p:txBody>
          <a:bodyPr/>
          <a:lstStyle/>
          <a:p>
            <a:fld id="{9860EDB8-5305-433F-BE41-D7A86D811DB3}" type="slidenum">
              <a:rPr lang="en-US" smtClean="0"/>
              <a:pPr/>
              <a:t>23</a:t>
            </a:fld>
            <a:endParaRPr lang="en-US" dirty="0"/>
          </a:p>
        </p:txBody>
      </p:sp>
      <p:sp>
        <p:nvSpPr>
          <p:cNvPr id="6" name="Footer Placeholder 5"/>
          <p:cNvSpPr>
            <a:spLocks noGrp="1"/>
          </p:cNvSpPr>
          <p:nvPr>
            <p:ph type="ftr" sz="quarter" idx="3"/>
          </p:nvPr>
        </p:nvSpPr>
        <p:spPr/>
        <p:txBody>
          <a:bodyPr/>
          <a:lstStyle/>
          <a:p>
            <a:r>
              <a:rPr lang="en-US" smtClean="0"/>
              <a:t>Department of Computer Science Engineering</a:t>
            </a:r>
            <a:endParaRPr lang="en-US" dirty="0"/>
          </a:p>
        </p:txBody>
      </p:sp>
    </p:spTree>
    <p:extLst>
      <p:ext uri="{BB962C8B-B14F-4D97-AF65-F5344CB8AC3E}">
        <p14:creationId xmlns:p14="http://schemas.microsoft.com/office/powerpoint/2010/main" val="3757743068"/>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Implementation and Testing</a:t>
            </a:r>
            <a:endParaRPr lang="en-US" dirty="0"/>
          </a:p>
        </p:txBody>
      </p:sp>
      <p:sp>
        <p:nvSpPr>
          <p:cNvPr id="3" name="Content Placeholder 2"/>
          <p:cNvSpPr>
            <a:spLocks noGrp="1"/>
          </p:cNvSpPr>
          <p:nvPr>
            <p:ph sz="quarter" idx="10"/>
          </p:nvPr>
        </p:nvSpPr>
        <p:spPr>
          <a:prstGeom prst="rect">
            <a:avLst/>
          </a:prstGeom>
        </p:spPr>
        <p:txBody>
          <a:bodyPr>
            <a:normAutofit fontScale="92500" lnSpcReduction="20000"/>
          </a:bodyPr>
          <a:lstStyle/>
          <a:p>
            <a:r>
              <a:rPr lang="en-IN" b="1" dirty="0">
                <a:latin typeface="Times New Roman" pitchFamily="18" charset="0"/>
                <a:cs typeface="Times New Roman" pitchFamily="18" charset="0"/>
              </a:rPr>
              <a:t>Providing permissions </a:t>
            </a:r>
          </a:p>
          <a:p>
            <a:r>
              <a:rPr lang="en-IN" dirty="0" smtClean="0">
                <a:latin typeface="Times New Roman" pitchFamily="18" charset="0"/>
                <a:cs typeface="Times New Roman" pitchFamily="18" charset="0"/>
              </a:rPr>
              <a:t>The </a:t>
            </a:r>
            <a:r>
              <a:rPr lang="en-IN" dirty="0">
                <a:latin typeface="Times New Roman" pitchFamily="18" charset="0"/>
                <a:cs typeface="Times New Roman" pitchFamily="18" charset="0"/>
              </a:rPr>
              <a:t>access permissions are provided to different users based on their roles.</a:t>
            </a:r>
          </a:p>
          <a:p>
            <a:r>
              <a:rPr lang="en-IN" b="1" dirty="0">
                <a:latin typeface="Times New Roman" pitchFamily="18" charset="0"/>
                <a:cs typeface="Times New Roman" pitchFamily="18" charset="0"/>
              </a:rPr>
              <a:t>Implementing </a:t>
            </a:r>
            <a:r>
              <a:rPr lang="en-IN" b="1" dirty="0" err="1">
                <a:latin typeface="Times New Roman" pitchFamily="18" charset="0"/>
                <a:cs typeface="Times New Roman" pitchFamily="18" charset="0"/>
              </a:rPr>
              <a:t>chatbot</a:t>
            </a:r>
            <a:endParaRPr lang="en-IN" b="1" dirty="0">
              <a:latin typeface="Times New Roman" pitchFamily="18" charset="0"/>
              <a:cs typeface="Times New Roman" pitchFamily="18" charset="0"/>
            </a:endParaRPr>
          </a:p>
          <a:p>
            <a:r>
              <a:rPr lang="en-IN" dirty="0" smtClean="0">
                <a:latin typeface="Times New Roman" pitchFamily="18" charset="0"/>
                <a:cs typeface="Times New Roman" pitchFamily="18" charset="0"/>
              </a:rPr>
              <a:t>The </a:t>
            </a:r>
            <a:r>
              <a:rPr lang="en-IN" dirty="0" err="1">
                <a:latin typeface="Times New Roman" pitchFamily="18" charset="0"/>
                <a:cs typeface="Times New Roman" pitchFamily="18" charset="0"/>
              </a:rPr>
              <a:t>chatbot</a:t>
            </a:r>
            <a:r>
              <a:rPr lang="en-IN" dirty="0">
                <a:latin typeface="Times New Roman" pitchFamily="18" charset="0"/>
                <a:cs typeface="Times New Roman" pitchFamily="18" charset="0"/>
              </a:rPr>
              <a:t> is developed in python keeping in view of its users for more flexibility.</a:t>
            </a:r>
          </a:p>
          <a:p>
            <a:r>
              <a:rPr lang="en-IN" dirty="0" smtClean="0">
                <a:latin typeface="Times New Roman" pitchFamily="18" charset="0"/>
                <a:cs typeface="Times New Roman" pitchFamily="18" charset="0"/>
              </a:rPr>
              <a:t>It </a:t>
            </a:r>
            <a:r>
              <a:rPr lang="en-IN" dirty="0">
                <a:latin typeface="Times New Roman" pitchFamily="18" charset="0"/>
                <a:cs typeface="Times New Roman" pitchFamily="18" charset="0"/>
              </a:rPr>
              <a:t>receives the queries from the user processes it and fetches the data from the database.</a:t>
            </a:r>
          </a:p>
          <a:p>
            <a:r>
              <a:rPr lang="en-IN" dirty="0" smtClean="0">
                <a:latin typeface="Times New Roman" pitchFamily="18" charset="0"/>
                <a:cs typeface="Times New Roman" pitchFamily="18" charset="0"/>
              </a:rPr>
              <a:t>Python </a:t>
            </a:r>
            <a:r>
              <a:rPr lang="en-IN" dirty="0" err="1">
                <a:latin typeface="Times New Roman" pitchFamily="18" charset="0"/>
                <a:cs typeface="Times New Roman" pitchFamily="18" charset="0"/>
              </a:rPr>
              <a:t>RegEx</a:t>
            </a:r>
            <a:r>
              <a:rPr lang="en-IN" dirty="0">
                <a:latin typeface="Times New Roman" pitchFamily="18" charset="0"/>
                <a:cs typeface="Times New Roman" pitchFamily="18" charset="0"/>
              </a:rPr>
              <a:t> and NLP is used to provide flexibility to the user to communicate in natural language. </a:t>
            </a:r>
          </a:p>
          <a:p>
            <a:r>
              <a:rPr lang="en-IN" b="1" dirty="0">
                <a:latin typeface="Times New Roman" pitchFamily="18" charset="0"/>
                <a:cs typeface="Times New Roman" pitchFamily="18" charset="0"/>
              </a:rPr>
              <a:t>Web application</a:t>
            </a:r>
          </a:p>
          <a:p>
            <a:r>
              <a:rPr lang="en-IN" dirty="0" smtClean="0">
                <a:latin typeface="Times New Roman" pitchFamily="18" charset="0"/>
                <a:cs typeface="Times New Roman" pitchFamily="18" charset="0"/>
              </a:rPr>
              <a:t>It </a:t>
            </a:r>
            <a:r>
              <a:rPr lang="en-IN" dirty="0">
                <a:latin typeface="Times New Roman" pitchFamily="18" charset="0"/>
                <a:cs typeface="Times New Roman" pitchFamily="18" charset="0"/>
              </a:rPr>
              <a:t>is designed using html for the user interaction with the bot at front end</a:t>
            </a:r>
            <a:r>
              <a:rPr lang="en-IN" dirty="0" smtClean="0">
                <a:latin typeface="Times New Roman" pitchFamily="18" charset="0"/>
                <a:cs typeface="Times New Roman" pitchFamily="18" charset="0"/>
              </a:rPr>
              <a:t>.</a:t>
            </a:r>
            <a:endParaRPr lang="en-US" dirty="0"/>
          </a:p>
          <a:p>
            <a:endParaRPr lang="en-US" dirty="0" smtClean="0"/>
          </a:p>
          <a:p>
            <a:endParaRPr lang="en-US" dirty="0"/>
          </a:p>
        </p:txBody>
      </p:sp>
      <p:sp>
        <p:nvSpPr>
          <p:cNvPr id="4" name="Date Placeholder 3"/>
          <p:cNvSpPr>
            <a:spLocks noGrp="1"/>
          </p:cNvSpPr>
          <p:nvPr>
            <p:ph type="dt" sz="half" idx="2"/>
          </p:nvPr>
        </p:nvSpPr>
        <p:spPr/>
        <p:txBody>
          <a:bodyPr/>
          <a:lstStyle/>
          <a:p>
            <a:fld id="{B0F43FAE-5C00-493C-AEA8-94B51439705E}" type="datetime3">
              <a:rPr lang="en-US" smtClean="0"/>
              <a:pPr/>
              <a:t>30 April 2022</a:t>
            </a:fld>
            <a:endParaRPr lang="en-US" dirty="0"/>
          </a:p>
        </p:txBody>
      </p:sp>
      <p:sp>
        <p:nvSpPr>
          <p:cNvPr id="5" name="Slide Number Placeholder 4"/>
          <p:cNvSpPr>
            <a:spLocks noGrp="1"/>
          </p:cNvSpPr>
          <p:nvPr>
            <p:ph type="sldNum" sz="quarter" idx="4"/>
          </p:nvPr>
        </p:nvSpPr>
        <p:spPr/>
        <p:txBody>
          <a:bodyPr/>
          <a:lstStyle/>
          <a:p>
            <a:fld id="{9860EDB8-5305-433F-BE41-D7A86D811DB3}" type="slidenum">
              <a:rPr lang="en-US" smtClean="0"/>
              <a:pPr/>
              <a:t>24</a:t>
            </a:fld>
            <a:endParaRPr lang="en-US" dirty="0"/>
          </a:p>
        </p:txBody>
      </p:sp>
      <p:sp>
        <p:nvSpPr>
          <p:cNvPr id="6" name="Footer Placeholder 5"/>
          <p:cNvSpPr>
            <a:spLocks noGrp="1"/>
          </p:cNvSpPr>
          <p:nvPr>
            <p:ph type="ftr" sz="quarter" idx="3"/>
          </p:nvPr>
        </p:nvSpPr>
        <p:spPr/>
        <p:txBody>
          <a:bodyPr/>
          <a:lstStyle/>
          <a:p>
            <a:r>
              <a:rPr lang="en-US" smtClean="0"/>
              <a:t>Department of Computer Science Engineering</a:t>
            </a:r>
            <a:endParaRPr lang="en-US" dirty="0"/>
          </a:p>
        </p:txBody>
      </p:sp>
    </p:spTree>
    <p:extLst>
      <p:ext uri="{BB962C8B-B14F-4D97-AF65-F5344CB8AC3E}">
        <p14:creationId xmlns:p14="http://schemas.microsoft.com/office/powerpoint/2010/main" val="3716539496"/>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Technical Poster</a:t>
            </a:r>
            <a:endParaRPr lang="en-US" dirty="0"/>
          </a:p>
        </p:txBody>
      </p:sp>
      <p:sp>
        <p:nvSpPr>
          <p:cNvPr id="3" name="Date Placeholder 2"/>
          <p:cNvSpPr>
            <a:spLocks noGrp="1"/>
          </p:cNvSpPr>
          <p:nvPr>
            <p:ph type="dt" sz="half" idx="2"/>
          </p:nvPr>
        </p:nvSpPr>
        <p:spPr/>
        <p:txBody>
          <a:bodyPr/>
          <a:lstStyle/>
          <a:p>
            <a:fld id="{6B4D52C1-AC35-45F3-96F2-AA0057DDFF5B}" type="datetime3">
              <a:rPr lang="en-US" smtClean="0"/>
              <a:pPr/>
              <a:t>30 April 2022</a:t>
            </a:fld>
            <a:endParaRPr lang="en-US" dirty="0"/>
          </a:p>
        </p:txBody>
      </p:sp>
      <p:sp>
        <p:nvSpPr>
          <p:cNvPr id="4" name="Footer Placeholder 3"/>
          <p:cNvSpPr>
            <a:spLocks noGrp="1"/>
          </p:cNvSpPr>
          <p:nvPr>
            <p:ph type="ftr" sz="quarter" idx="3"/>
          </p:nvPr>
        </p:nvSpPr>
        <p:spPr/>
        <p:txBody>
          <a:bodyPr/>
          <a:lstStyle/>
          <a:p>
            <a:r>
              <a:rPr lang="en-US" smtClean="0"/>
              <a:t>Department of Computer Science Engineering</a:t>
            </a:r>
            <a:endParaRPr lang="en-US" dirty="0"/>
          </a:p>
        </p:txBody>
      </p:sp>
      <p:sp>
        <p:nvSpPr>
          <p:cNvPr id="5" name="Slide Number Placeholder 4"/>
          <p:cNvSpPr>
            <a:spLocks noGrp="1"/>
          </p:cNvSpPr>
          <p:nvPr>
            <p:ph type="sldNum" sz="quarter" idx="4"/>
          </p:nvPr>
        </p:nvSpPr>
        <p:spPr/>
        <p:txBody>
          <a:bodyPr/>
          <a:lstStyle/>
          <a:p>
            <a:fld id="{9860EDB8-5305-433F-BE41-D7A86D811DB3}" type="slidenum">
              <a:rPr lang="en-US" smtClean="0"/>
              <a:pPr/>
              <a:t>25</a:t>
            </a:fld>
            <a:endParaRPr lang="en-US" dirty="0"/>
          </a:p>
        </p:txBody>
      </p:sp>
      <p:sp>
        <p:nvSpPr>
          <p:cNvPr id="6" name="Content Placeholder 5"/>
          <p:cNvSpPr>
            <a:spLocks noGrp="1"/>
          </p:cNvSpPr>
          <p:nvPr>
            <p:ph sz="quarter" idx="10"/>
          </p:nvPr>
        </p:nvSpPr>
        <p:spPr/>
        <p:txBody>
          <a:bodyPr/>
          <a:lstStyle/>
          <a:p>
            <a:endParaRPr lang="en-US"/>
          </a:p>
        </p:txBody>
      </p:sp>
      <p:pic>
        <p:nvPicPr>
          <p:cNvPr id="8" name="Picture 7"/>
          <p:cNvPicPr>
            <a:picLocks noChangeAspect="1"/>
          </p:cNvPicPr>
          <p:nvPr/>
        </p:nvPicPr>
        <p:blipFill>
          <a:blip r:embed="rId2"/>
          <a:stretch>
            <a:fillRect/>
          </a:stretch>
        </p:blipFill>
        <p:spPr>
          <a:xfrm>
            <a:off x="263926" y="1418447"/>
            <a:ext cx="11249878" cy="5112846"/>
          </a:xfrm>
          <a:prstGeom prst="rect">
            <a:avLst/>
          </a:prstGeom>
        </p:spPr>
      </p:pic>
    </p:spTree>
    <p:extLst>
      <p:ext uri="{BB962C8B-B14F-4D97-AF65-F5344CB8AC3E}">
        <p14:creationId xmlns:p14="http://schemas.microsoft.com/office/powerpoint/2010/main" val="1444534118"/>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Animated Video</a:t>
            </a:r>
            <a:endParaRPr lang="en-US" dirty="0"/>
          </a:p>
        </p:txBody>
      </p:sp>
      <p:sp>
        <p:nvSpPr>
          <p:cNvPr id="3" name="Date Placeholder 2"/>
          <p:cNvSpPr>
            <a:spLocks noGrp="1"/>
          </p:cNvSpPr>
          <p:nvPr>
            <p:ph type="dt" sz="half" idx="2"/>
          </p:nvPr>
        </p:nvSpPr>
        <p:spPr/>
        <p:txBody>
          <a:bodyPr/>
          <a:lstStyle/>
          <a:p>
            <a:fld id="{6B4D52C1-AC35-45F3-96F2-AA0057DDFF5B}" type="datetime3">
              <a:rPr lang="en-US" smtClean="0"/>
              <a:pPr/>
              <a:t>30 April 2022</a:t>
            </a:fld>
            <a:endParaRPr lang="en-US" dirty="0"/>
          </a:p>
        </p:txBody>
      </p:sp>
      <p:sp>
        <p:nvSpPr>
          <p:cNvPr id="4" name="Footer Placeholder 3"/>
          <p:cNvSpPr>
            <a:spLocks noGrp="1"/>
          </p:cNvSpPr>
          <p:nvPr>
            <p:ph type="ftr" sz="quarter" idx="3"/>
          </p:nvPr>
        </p:nvSpPr>
        <p:spPr/>
        <p:txBody>
          <a:bodyPr/>
          <a:lstStyle/>
          <a:p>
            <a:r>
              <a:rPr lang="en-US" smtClean="0"/>
              <a:t>Department of Computer Science Engineering</a:t>
            </a:r>
            <a:endParaRPr lang="en-US" dirty="0"/>
          </a:p>
        </p:txBody>
      </p:sp>
      <p:sp>
        <p:nvSpPr>
          <p:cNvPr id="5" name="Slide Number Placeholder 4"/>
          <p:cNvSpPr>
            <a:spLocks noGrp="1"/>
          </p:cNvSpPr>
          <p:nvPr>
            <p:ph type="sldNum" sz="quarter" idx="4"/>
          </p:nvPr>
        </p:nvSpPr>
        <p:spPr/>
        <p:txBody>
          <a:bodyPr/>
          <a:lstStyle/>
          <a:p>
            <a:fld id="{9860EDB8-5305-433F-BE41-D7A86D811DB3}" type="slidenum">
              <a:rPr lang="en-US" smtClean="0"/>
              <a:pPr/>
              <a:t>26</a:t>
            </a:fld>
            <a:endParaRPr lang="en-US" dirty="0"/>
          </a:p>
        </p:txBody>
      </p:sp>
      <p:pic>
        <p:nvPicPr>
          <p:cNvPr id="7" name="Javiis Animated Video">
            <a:hlinkClick r:id="" action="ppaction://media"/>
          </p:cNvPr>
          <p:cNvPicPr>
            <a:picLocks noGrp="1" noChangeAspect="1"/>
          </p:cNvPicPr>
          <p:nvPr>
            <p:ph sz="quarter" idx="10"/>
            <a:videoFile r:link="rId2"/>
            <p:extLst>
              <p:ext uri="{DAA4B4D4-6D71-4841-9C94-3DE7FCFB9230}">
                <p14:media xmlns:p14="http://schemas.microsoft.com/office/powerpoint/2010/main" r:embed="rId1"/>
              </p:ext>
            </p:extLst>
          </p:nvPr>
        </p:nvPicPr>
        <p:blipFill>
          <a:blip r:embed="rId4"/>
          <a:stretch>
            <a:fillRect/>
          </a:stretch>
        </p:blipFill>
        <p:spPr>
          <a:xfrm>
            <a:off x="1548282" y="1375716"/>
            <a:ext cx="9086850" cy="5111750"/>
          </a:xfrm>
        </p:spPr>
      </p:pic>
    </p:spTree>
    <p:extLst>
      <p:ext uri="{BB962C8B-B14F-4D97-AF65-F5344CB8AC3E}">
        <p14:creationId xmlns:p14="http://schemas.microsoft.com/office/powerpoint/2010/main" val="2424059475"/>
      </p:ext>
    </p:extLst>
  </p:cSld>
  <p:clrMapOvr>
    <a:masterClrMapping/>
  </p:clrMapOvr>
  <p:transition>
    <p:fade/>
  </p:transition>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7"/>
                                        </p:tgtEl>
                                      </p:cBhvr>
                                    </p:cmd>
                                  </p:childTnLst>
                                </p:cTn>
                              </p:par>
                            </p:childTnLst>
                          </p:cTn>
                        </p:par>
                      </p:childTnLst>
                    </p:cTn>
                  </p:par>
                </p:childTnLst>
              </p:cTn>
              <p:nextCondLst>
                <p:cond evt="onClick" delay="0">
                  <p:tgtEl>
                    <p:spTgt spid="7"/>
                  </p:tgtEl>
                </p:cond>
              </p:nextCondLst>
            </p:seq>
            <p:video>
              <p:cMediaNode vol="80000">
                <p:cTn id="7" fill="hold" display="0">
                  <p:stCondLst>
                    <p:cond delay="indefinite"/>
                  </p:stCondLst>
                </p:cTn>
                <p:tgtEl>
                  <p:spTgt spid="7"/>
                </p:tgtEl>
              </p:cMediaNode>
            </p:vide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Application</a:t>
            </a:r>
            <a:endParaRPr lang="en-US" dirty="0"/>
          </a:p>
        </p:txBody>
      </p:sp>
      <p:sp>
        <p:nvSpPr>
          <p:cNvPr id="3" name="Date Placeholder 2"/>
          <p:cNvSpPr>
            <a:spLocks noGrp="1"/>
          </p:cNvSpPr>
          <p:nvPr>
            <p:ph type="dt" sz="half" idx="2"/>
          </p:nvPr>
        </p:nvSpPr>
        <p:spPr/>
        <p:txBody>
          <a:bodyPr/>
          <a:lstStyle/>
          <a:p>
            <a:fld id="{6B4D52C1-AC35-45F3-96F2-AA0057DDFF5B}" type="datetime3">
              <a:rPr lang="en-US" smtClean="0"/>
              <a:pPr/>
              <a:t>30 April 2022</a:t>
            </a:fld>
            <a:endParaRPr lang="en-US" dirty="0"/>
          </a:p>
        </p:txBody>
      </p:sp>
      <p:sp>
        <p:nvSpPr>
          <p:cNvPr id="4" name="Footer Placeholder 3"/>
          <p:cNvSpPr>
            <a:spLocks noGrp="1"/>
          </p:cNvSpPr>
          <p:nvPr>
            <p:ph type="ftr" sz="quarter" idx="3"/>
          </p:nvPr>
        </p:nvSpPr>
        <p:spPr/>
        <p:txBody>
          <a:bodyPr/>
          <a:lstStyle/>
          <a:p>
            <a:r>
              <a:rPr lang="en-US" smtClean="0"/>
              <a:t>Department of Computer Science Engineering</a:t>
            </a:r>
            <a:endParaRPr lang="en-US" dirty="0"/>
          </a:p>
        </p:txBody>
      </p:sp>
      <p:sp>
        <p:nvSpPr>
          <p:cNvPr id="5" name="Slide Number Placeholder 4"/>
          <p:cNvSpPr>
            <a:spLocks noGrp="1"/>
          </p:cNvSpPr>
          <p:nvPr>
            <p:ph type="sldNum" sz="quarter" idx="4"/>
          </p:nvPr>
        </p:nvSpPr>
        <p:spPr/>
        <p:txBody>
          <a:bodyPr/>
          <a:lstStyle/>
          <a:p>
            <a:fld id="{9860EDB8-5305-433F-BE41-D7A86D811DB3}" type="slidenum">
              <a:rPr lang="en-US" smtClean="0"/>
              <a:pPr/>
              <a:t>27</a:t>
            </a:fld>
            <a:endParaRPr lang="en-US" dirty="0"/>
          </a:p>
        </p:txBody>
      </p:sp>
      <p:pic>
        <p:nvPicPr>
          <p:cNvPr id="7" name="Content Placeholder 6"/>
          <p:cNvPicPr>
            <a:picLocks noGrp="1" noChangeAspect="1"/>
          </p:cNvPicPr>
          <p:nvPr>
            <p:ph sz="quarter" idx="10"/>
          </p:nvPr>
        </p:nvPicPr>
        <p:blipFill>
          <a:blip r:embed="rId2">
            <a:extLst>
              <a:ext uri="{28A0092B-C50C-407E-A947-70E740481C1C}">
                <a14:useLocalDpi xmlns:a14="http://schemas.microsoft.com/office/drawing/2010/main" val="0"/>
              </a:ext>
            </a:extLst>
          </a:blip>
          <a:stretch>
            <a:fillRect/>
          </a:stretch>
        </p:blipFill>
        <p:spPr>
          <a:xfrm>
            <a:off x="1225614" y="1375716"/>
            <a:ext cx="9732186" cy="5186700"/>
          </a:xfrm>
        </p:spPr>
      </p:pic>
    </p:spTree>
    <p:extLst>
      <p:ext uri="{BB962C8B-B14F-4D97-AF65-F5344CB8AC3E}">
        <p14:creationId xmlns:p14="http://schemas.microsoft.com/office/powerpoint/2010/main" val="1415611545"/>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Application</a:t>
            </a:r>
            <a:endParaRPr lang="en-US" dirty="0"/>
          </a:p>
        </p:txBody>
      </p:sp>
      <p:sp>
        <p:nvSpPr>
          <p:cNvPr id="3" name="Date Placeholder 2"/>
          <p:cNvSpPr>
            <a:spLocks noGrp="1"/>
          </p:cNvSpPr>
          <p:nvPr>
            <p:ph type="dt" sz="half" idx="2"/>
          </p:nvPr>
        </p:nvSpPr>
        <p:spPr/>
        <p:txBody>
          <a:bodyPr/>
          <a:lstStyle/>
          <a:p>
            <a:fld id="{6B4D52C1-AC35-45F3-96F2-AA0057DDFF5B}" type="datetime3">
              <a:rPr lang="en-US" smtClean="0"/>
              <a:pPr/>
              <a:t>30 April 2022</a:t>
            </a:fld>
            <a:endParaRPr lang="en-US" dirty="0"/>
          </a:p>
        </p:txBody>
      </p:sp>
      <p:sp>
        <p:nvSpPr>
          <p:cNvPr id="4" name="Footer Placeholder 3"/>
          <p:cNvSpPr>
            <a:spLocks noGrp="1"/>
          </p:cNvSpPr>
          <p:nvPr>
            <p:ph type="ftr" sz="quarter" idx="3"/>
          </p:nvPr>
        </p:nvSpPr>
        <p:spPr/>
        <p:txBody>
          <a:bodyPr/>
          <a:lstStyle/>
          <a:p>
            <a:r>
              <a:rPr lang="en-US" smtClean="0"/>
              <a:t>Department of Computer Science Engineering</a:t>
            </a:r>
            <a:endParaRPr lang="en-US" dirty="0"/>
          </a:p>
        </p:txBody>
      </p:sp>
      <p:sp>
        <p:nvSpPr>
          <p:cNvPr id="5" name="Slide Number Placeholder 4"/>
          <p:cNvSpPr>
            <a:spLocks noGrp="1"/>
          </p:cNvSpPr>
          <p:nvPr>
            <p:ph type="sldNum" sz="quarter" idx="4"/>
          </p:nvPr>
        </p:nvSpPr>
        <p:spPr/>
        <p:txBody>
          <a:bodyPr/>
          <a:lstStyle/>
          <a:p>
            <a:fld id="{9860EDB8-5305-433F-BE41-D7A86D811DB3}" type="slidenum">
              <a:rPr lang="en-US" smtClean="0"/>
              <a:pPr/>
              <a:t>28</a:t>
            </a:fld>
            <a:endParaRPr lang="en-US" dirty="0"/>
          </a:p>
        </p:txBody>
      </p:sp>
      <p:pic>
        <p:nvPicPr>
          <p:cNvPr id="9" name="Picture 8"/>
          <p:cNvPicPr>
            <a:picLocks noChangeAspect="1"/>
          </p:cNvPicPr>
          <p:nvPr/>
        </p:nvPicPr>
        <p:blipFill>
          <a:blip r:embed="rId2"/>
          <a:stretch>
            <a:fillRect/>
          </a:stretch>
        </p:blipFill>
        <p:spPr>
          <a:xfrm>
            <a:off x="1623522" y="1433682"/>
            <a:ext cx="8936370" cy="4995818"/>
          </a:xfrm>
          <a:prstGeom prst="rect">
            <a:avLst/>
          </a:prstGeom>
        </p:spPr>
      </p:pic>
    </p:spTree>
    <p:extLst>
      <p:ext uri="{BB962C8B-B14F-4D97-AF65-F5344CB8AC3E}">
        <p14:creationId xmlns:p14="http://schemas.microsoft.com/office/powerpoint/2010/main" val="1748826301"/>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Technical Video</a:t>
            </a:r>
            <a:endParaRPr lang="en-US" dirty="0"/>
          </a:p>
        </p:txBody>
      </p:sp>
      <p:sp>
        <p:nvSpPr>
          <p:cNvPr id="3" name="Date Placeholder 2"/>
          <p:cNvSpPr>
            <a:spLocks noGrp="1"/>
          </p:cNvSpPr>
          <p:nvPr>
            <p:ph type="dt" sz="half" idx="2"/>
          </p:nvPr>
        </p:nvSpPr>
        <p:spPr/>
        <p:txBody>
          <a:bodyPr/>
          <a:lstStyle/>
          <a:p>
            <a:fld id="{6B4D52C1-AC35-45F3-96F2-AA0057DDFF5B}" type="datetime3">
              <a:rPr lang="en-US" smtClean="0"/>
              <a:pPr/>
              <a:t>30 April 2022</a:t>
            </a:fld>
            <a:endParaRPr lang="en-US" dirty="0"/>
          </a:p>
        </p:txBody>
      </p:sp>
      <p:sp>
        <p:nvSpPr>
          <p:cNvPr id="4" name="Footer Placeholder 3"/>
          <p:cNvSpPr>
            <a:spLocks noGrp="1"/>
          </p:cNvSpPr>
          <p:nvPr>
            <p:ph type="ftr" sz="quarter" idx="3"/>
          </p:nvPr>
        </p:nvSpPr>
        <p:spPr/>
        <p:txBody>
          <a:bodyPr/>
          <a:lstStyle/>
          <a:p>
            <a:r>
              <a:rPr lang="en-US" smtClean="0"/>
              <a:t>Department of Computer Science Engineering</a:t>
            </a:r>
            <a:endParaRPr lang="en-US" dirty="0"/>
          </a:p>
        </p:txBody>
      </p:sp>
      <p:sp>
        <p:nvSpPr>
          <p:cNvPr id="5" name="Slide Number Placeholder 4"/>
          <p:cNvSpPr>
            <a:spLocks noGrp="1"/>
          </p:cNvSpPr>
          <p:nvPr>
            <p:ph type="sldNum" sz="quarter" idx="4"/>
          </p:nvPr>
        </p:nvSpPr>
        <p:spPr/>
        <p:txBody>
          <a:bodyPr/>
          <a:lstStyle/>
          <a:p>
            <a:fld id="{9860EDB8-5305-433F-BE41-D7A86D811DB3}" type="slidenum">
              <a:rPr lang="en-US" smtClean="0"/>
              <a:pPr/>
              <a:t>29</a:t>
            </a:fld>
            <a:endParaRPr lang="en-US" dirty="0"/>
          </a:p>
        </p:txBody>
      </p:sp>
      <p:pic>
        <p:nvPicPr>
          <p:cNvPr id="7" name="Javiis Technical Video">
            <a:hlinkClick r:id="" action="ppaction://media"/>
          </p:cNvPr>
          <p:cNvPicPr>
            <a:picLocks noGrp="1" noChangeAspect="1"/>
          </p:cNvPicPr>
          <p:nvPr>
            <p:ph sz="quarter" idx="10"/>
            <a:videoFile r:link="rId2"/>
            <p:extLst>
              <p:ext uri="{DAA4B4D4-6D71-4841-9C94-3DE7FCFB9230}">
                <p14:media xmlns:p14="http://schemas.microsoft.com/office/powerpoint/2010/main" r:embed="rId1"/>
              </p:ext>
            </p:extLst>
          </p:nvPr>
        </p:nvPicPr>
        <p:blipFill>
          <a:blip r:embed="rId4"/>
          <a:stretch>
            <a:fillRect/>
          </a:stretch>
        </p:blipFill>
        <p:spPr>
          <a:xfrm>
            <a:off x="1545900" y="1375716"/>
            <a:ext cx="9091613" cy="5111750"/>
          </a:xfrm>
        </p:spPr>
      </p:pic>
    </p:spTree>
    <p:extLst>
      <p:ext uri="{BB962C8B-B14F-4D97-AF65-F5344CB8AC3E}">
        <p14:creationId xmlns:p14="http://schemas.microsoft.com/office/powerpoint/2010/main" val="1161893505"/>
      </p:ext>
    </p:extLst>
  </p:cSld>
  <p:clrMapOvr>
    <a:masterClrMapping/>
  </p:clrMapOvr>
  <p:transition>
    <p:fade/>
  </p:transition>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7"/>
                                        </p:tgtEl>
                                      </p:cBhvr>
                                    </p:cmd>
                                  </p:childTnLst>
                                </p:cTn>
                              </p:par>
                            </p:childTnLst>
                          </p:cTn>
                        </p:par>
                      </p:childTnLst>
                    </p:cTn>
                  </p:par>
                </p:childTnLst>
              </p:cTn>
              <p:nextCondLst>
                <p:cond evt="onClick" delay="0">
                  <p:tgtEl>
                    <p:spTgt spid="7"/>
                  </p:tgtEl>
                </p:cond>
              </p:nextCondLst>
            </p:seq>
            <p:video>
              <p:cMediaNode vol="80000">
                <p:cTn id="7" fill="hold" display="0">
                  <p:stCondLst>
                    <p:cond delay="indefinite"/>
                  </p:stCondLst>
                </p:cTn>
                <p:tgtEl>
                  <p:spTgt spid="7"/>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4715" y="1856095"/>
            <a:ext cx="5254390" cy="3603009"/>
          </a:xfrm>
        </p:spPr>
        <p:txBody>
          <a:bodyPr anchor="t" anchorCtr="0">
            <a:normAutofit fontScale="90000"/>
          </a:bodyPr>
          <a:lstStyle/>
          <a:p>
            <a:pPr algn="ctr"/>
            <a:r>
              <a:rPr sz="3200" dirty="0" smtClean="0"/>
              <a:t>Supervised by:</a:t>
            </a:r>
            <a:br>
              <a:rPr sz="3200" dirty="0" smtClean="0"/>
            </a:br>
            <a:r>
              <a:rPr sz="3200" dirty="0" smtClean="0"/>
              <a:t>Prof</a:t>
            </a:r>
            <a:r>
              <a:rPr sz="3200" dirty="0" smtClean="0"/>
              <a:t>. </a:t>
            </a:r>
            <a:r>
              <a:rPr sz="3200" dirty="0" smtClean="0"/>
              <a:t>Praveen </a:t>
            </a:r>
            <a:r>
              <a:rPr sz="3200" dirty="0" err="1" smtClean="0"/>
              <a:t>Bhanodia</a:t>
            </a:r>
            <a:r>
              <a:rPr sz="3200" dirty="0" smtClean="0"/>
              <a:t/>
            </a:r>
            <a:br>
              <a:rPr sz="3200" dirty="0" smtClean="0"/>
            </a:br>
            <a:r>
              <a:rPr lang="en-US" sz="3200" dirty="0"/>
              <a:t/>
            </a:r>
            <a:br>
              <a:rPr lang="en-US" sz="3200" dirty="0"/>
            </a:br>
            <a:r>
              <a:rPr lang="en-US" sz="3200" dirty="0" smtClean="0"/>
              <a:t>Guided By:</a:t>
            </a:r>
            <a:br>
              <a:rPr lang="en-US" sz="3200" dirty="0" smtClean="0"/>
            </a:br>
            <a:r>
              <a:rPr lang="en-US" sz="3200" dirty="0" smtClean="0"/>
              <a:t>Prof. Shiv Shankar Rajput</a:t>
            </a:r>
            <a:r>
              <a:rPr sz="3200" dirty="0" smtClean="0"/>
              <a:t/>
            </a:r>
            <a:br>
              <a:rPr sz="3200" dirty="0" smtClean="0"/>
            </a:br>
            <a:endParaRPr lang="en-US" sz="3200" dirty="0"/>
          </a:p>
        </p:txBody>
      </p:sp>
      <p:sp>
        <p:nvSpPr>
          <p:cNvPr id="3" name="Text Placeholder 2"/>
          <p:cNvSpPr>
            <a:spLocks noGrp="1"/>
          </p:cNvSpPr>
          <p:nvPr>
            <p:ph type="body" idx="1"/>
          </p:nvPr>
        </p:nvSpPr>
        <p:spPr>
          <a:xfrm>
            <a:off x="6323308" y="2025748"/>
            <a:ext cx="5269424" cy="2827606"/>
          </a:xfrm>
        </p:spPr>
        <p:txBody>
          <a:bodyPr>
            <a:normAutofit fontScale="92500" lnSpcReduction="20000"/>
          </a:bodyPr>
          <a:lstStyle/>
          <a:p>
            <a:pPr>
              <a:lnSpc>
                <a:spcPct val="120000"/>
              </a:lnSpc>
              <a:spcBef>
                <a:spcPts val="0"/>
              </a:spcBef>
            </a:pPr>
            <a:r>
              <a:rPr lang="en-US" dirty="0" smtClean="0"/>
              <a:t>Team Members-:</a:t>
            </a:r>
          </a:p>
          <a:p>
            <a:pPr>
              <a:lnSpc>
                <a:spcPct val="120000"/>
              </a:lnSpc>
              <a:spcBef>
                <a:spcPts val="0"/>
              </a:spcBef>
            </a:pPr>
            <a:r>
              <a:rPr lang="en-US" dirty="0" err="1" smtClean="0"/>
              <a:t>Nandini</a:t>
            </a:r>
            <a:r>
              <a:rPr lang="en-US" dirty="0" smtClean="0"/>
              <a:t> </a:t>
            </a:r>
            <a:r>
              <a:rPr lang="en-US" dirty="0" err="1" smtClean="0"/>
              <a:t>Bhavsar</a:t>
            </a:r>
            <a:endParaRPr lang="en-US" dirty="0"/>
          </a:p>
          <a:p>
            <a:pPr>
              <a:lnSpc>
                <a:spcPct val="120000"/>
              </a:lnSpc>
              <a:spcBef>
                <a:spcPts val="0"/>
              </a:spcBef>
            </a:pPr>
            <a:r>
              <a:rPr lang="en-US" dirty="0" smtClean="0"/>
              <a:t>Sameer Nagar</a:t>
            </a:r>
          </a:p>
          <a:p>
            <a:pPr>
              <a:lnSpc>
                <a:spcPct val="120000"/>
              </a:lnSpc>
              <a:spcBef>
                <a:spcPts val="0"/>
              </a:spcBef>
            </a:pPr>
            <a:r>
              <a:rPr lang="en-US" dirty="0" smtClean="0"/>
              <a:t>Shantanu Dubey</a:t>
            </a:r>
          </a:p>
          <a:p>
            <a:pPr>
              <a:lnSpc>
                <a:spcPct val="120000"/>
              </a:lnSpc>
              <a:spcBef>
                <a:spcPts val="0"/>
              </a:spcBef>
            </a:pPr>
            <a:endParaRPr lang="en-US" dirty="0"/>
          </a:p>
        </p:txBody>
      </p:sp>
      <p:sp>
        <p:nvSpPr>
          <p:cNvPr id="4" name="Date Placeholder 3"/>
          <p:cNvSpPr>
            <a:spLocks noGrp="1"/>
          </p:cNvSpPr>
          <p:nvPr>
            <p:ph type="dt" sz="half" idx="10"/>
          </p:nvPr>
        </p:nvSpPr>
        <p:spPr/>
        <p:txBody>
          <a:bodyPr/>
          <a:lstStyle/>
          <a:p>
            <a:fld id="{9A1B14C0-9C57-4BFD-9C3E-891C212384C8}" type="datetime3">
              <a:rPr lang="en-US" smtClean="0"/>
              <a:pPr/>
              <a:t>30 April 2022</a:t>
            </a:fld>
            <a:endParaRPr lang="en-US"/>
          </a:p>
        </p:txBody>
      </p:sp>
      <p:sp>
        <p:nvSpPr>
          <p:cNvPr id="5" name="Footer Placeholder 4"/>
          <p:cNvSpPr>
            <a:spLocks noGrp="1"/>
          </p:cNvSpPr>
          <p:nvPr>
            <p:ph type="ftr" sz="quarter" idx="11"/>
          </p:nvPr>
        </p:nvSpPr>
        <p:spPr/>
        <p:txBody>
          <a:bodyPr/>
          <a:lstStyle/>
          <a:p>
            <a:r>
              <a:rPr lang="en-US" smtClean="0"/>
              <a:t>Department of Computer Science Engineering</a:t>
            </a:r>
            <a:endParaRPr lang="en-US" dirty="0"/>
          </a:p>
        </p:txBody>
      </p:sp>
      <p:sp>
        <p:nvSpPr>
          <p:cNvPr id="6" name="Slide Number Placeholder 5"/>
          <p:cNvSpPr>
            <a:spLocks noGrp="1"/>
          </p:cNvSpPr>
          <p:nvPr>
            <p:ph type="sldNum" sz="quarter" idx="12"/>
          </p:nvPr>
        </p:nvSpPr>
        <p:spPr/>
        <p:txBody>
          <a:bodyPr/>
          <a:lstStyle/>
          <a:p>
            <a:fld id="{9860EDB8-5305-433F-BE41-D7A86D811DB3}" type="slidenum">
              <a:rPr lang="en-US" smtClean="0"/>
              <a:pPr/>
              <a:t>3</a:t>
            </a:fld>
            <a:endParaRPr lang="en-US"/>
          </a:p>
        </p:txBody>
      </p:sp>
    </p:spTree>
  </p:cSld>
  <p:clrMapOvr>
    <a:masterClrMapping/>
  </p:clrMapOvr>
  <p:transition advTm="5000">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Outcome Discussion</a:t>
            </a:r>
            <a:endParaRPr lang="en-US" dirty="0"/>
          </a:p>
        </p:txBody>
      </p:sp>
      <p:sp>
        <p:nvSpPr>
          <p:cNvPr id="3" name="Content Placeholder 2"/>
          <p:cNvSpPr>
            <a:spLocks noGrp="1"/>
          </p:cNvSpPr>
          <p:nvPr>
            <p:ph sz="quarter" idx="10"/>
          </p:nvPr>
        </p:nvSpPr>
        <p:spPr>
          <a:prstGeom prst="rect">
            <a:avLst/>
          </a:prstGeom>
        </p:spPr>
        <p:txBody>
          <a:bodyPr>
            <a:normAutofit fontScale="92500" lnSpcReduction="20000"/>
          </a:bodyPr>
          <a:lstStyle/>
          <a:p>
            <a:pPr algn="l"/>
            <a:r>
              <a:rPr lang="en-US" dirty="0" smtClean="0"/>
              <a:t>24/7 </a:t>
            </a:r>
            <a:r>
              <a:rPr lang="en-US" dirty="0"/>
              <a:t>available to help students connect to GW’s wireless network, register devices, and get assistance with other requests. </a:t>
            </a:r>
          </a:p>
          <a:p>
            <a:pPr algn="l"/>
            <a:r>
              <a:rPr lang="en-US" dirty="0" smtClean="0"/>
              <a:t>The </a:t>
            </a:r>
            <a:r>
              <a:rPr lang="en-US" dirty="0"/>
              <a:t>purpose is focused on the design of the specific architecture and model to manage communication and furnish the right answers to the students. </a:t>
            </a:r>
          </a:p>
          <a:p>
            <a:pPr algn="l"/>
            <a:r>
              <a:rPr lang="en-US" dirty="0" smtClean="0"/>
              <a:t>provide </a:t>
            </a:r>
            <a:r>
              <a:rPr lang="en-US" dirty="0"/>
              <a:t>a </a:t>
            </a:r>
            <a:r>
              <a:rPr lang="en-US" dirty="0" err="1"/>
              <a:t>chatbot</a:t>
            </a:r>
            <a:r>
              <a:rPr lang="en-US" dirty="0"/>
              <a:t> that can make the communication easy. </a:t>
            </a:r>
          </a:p>
          <a:p>
            <a:pPr algn="l"/>
            <a:r>
              <a:rPr lang="en-US" dirty="0" smtClean="0"/>
              <a:t>This </a:t>
            </a:r>
            <a:r>
              <a:rPr lang="en-US" dirty="0"/>
              <a:t>helps the students to have the right information from the trusted source. </a:t>
            </a:r>
          </a:p>
          <a:p>
            <a:pPr algn="l"/>
            <a:r>
              <a:rPr lang="en-US" dirty="0" smtClean="0"/>
              <a:t>This </a:t>
            </a:r>
            <a:r>
              <a:rPr lang="en-US" dirty="0"/>
              <a:t>made administration of information easy. </a:t>
            </a:r>
          </a:p>
          <a:p>
            <a:pPr algn="l"/>
            <a:r>
              <a:rPr lang="en-US" dirty="0" smtClean="0"/>
              <a:t>not </a:t>
            </a:r>
            <a:r>
              <a:rPr lang="en-US" dirty="0"/>
              <a:t>only help the administration but will also help students in communicating effectively. </a:t>
            </a:r>
          </a:p>
          <a:p>
            <a:pPr algn="l"/>
            <a:r>
              <a:rPr lang="en-US" dirty="0" smtClean="0"/>
              <a:t>always </a:t>
            </a:r>
            <a:r>
              <a:rPr lang="en-US" dirty="0"/>
              <a:t>trying our best to improve the environment for students to help them in every way possible and our </a:t>
            </a:r>
            <a:r>
              <a:rPr lang="en-US" dirty="0" err="1"/>
              <a:t>chatbot</a:t>
            </a:r>
            <a:r>
              <a:rPr lang="en-US" dirty="0"/>
              <a:t> does that. </a:t>
            </a:r>
          </a:p>
          <a:p>
            <a:pPr marL="0" indent="0" algn="l">
              <a:buNone/>
            </a:pPr>
            <a:endParaRPr lang="en-US" dirty="0"/>
          </a:p>
        </p:txBody>
      </p:sp>
      <p:sp>
        <p:nvSpPr>
          <p:cNvPr id="4" name="Date Placeholder 3"/>
          <p:cNvSpPr>
            <a:spLocks noGrp="1"/>
          </p:cNvSpPr>
          <p:nvPr>
            <p:ph type="dt" sz="half" idx="2"/>
          </p:nvPr>
        </p:nvSpPr>
        <p:spPr/>
        <p:txBody>
          <a:bodyPr/>
          <a:lstStyle/>
          <a:p>
            <a:fld id="{8ECF1BBB-D5E3-4D7D-93D8-8901AC810A35}" type="datetime3">
              <a:rPr lang="en-US" smtClean="0"/>
              <a:pPr/>
              <a:t>30 April 2022</a:t>
            </a:fld>
            <a:endParaRPr lang="en-US" dirty="0"/>
          </a:p>
        </p:txBody>
      </p:sp>
      <p:sp>
        <p:nvSpPr>
          <p:cNvPr id="5" name="Slide Number Placeholder 4"/>
          <p:cNvSpPr>
            <a:spLocks noGrp="1"/>
          </p:cNvSpPr>
          <p:nvPr>
            <p:ph type="sldNum" sz="quarter" idx="4"/>
          </p:nvPr>
        </p:nvSpPr>
        <p:spPr/>
        <p:txBody>
          <a:bodyPr/>
          <a:lstStyle/>
          <a:p>
            <a:fld id="{9860EDB8-5305-433F-BE41-D7A86D811DB3}" type="slidenum">
              <a:rPr lang="en-US" smtClean="0"/>
              <a:pPr/>
              <a:t>30</a:t>
            </a:fld>
            <a:endParaRPr lang="en-US" dirty="0"/>
          </a:p>
        </p:txBody>
      </p:sp>
      <p:sp>
        <p:nvSpPr>
          <p:cNvPr id="6" name="Footer Placeholder 5"/>
          <p:cNvSpPr>
            <a:spLocks noGrp="1"/>
          </p:cNvSpPr>
          <p:nvPr>
            <p:ph type="ftr" sz="quarter" idx="3"/>
          </p:nvPr>
        </p:nvSpPr>
        <p:spPr/>
        <p:txBody>
          <a:bodyPr/>
          <a:lstStyle/>
          <a:p>
            <a:r>
              <a:rPr lang="en-US" smtClean="0"/>
              <a:t>Department of Computer Science Engineering</a:t>
            </a:r>
            <a:endParaRPr lang="en-US" dirty="0"/>
          </a:p>
        </p:txBody>
      </p:sp>
    </p:spTree>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Updations</a:t>
            </a:r>
            <a:r>
              <a:rPr lang="en-US" dirty="0"/>
              <a:t> </a:t>
            </a:r>
            <a:r>
              <a:rPr lang="en-US" dirty="0" smtClean="0"/>
              <a:t>in the software</a:t>
            </a:r>
            <a:endParaRPr lang="en-US" dirty="0"/>
          </a:p>
        </p:txBody>
      </p:sp>
      <p:sp>
        <p:nvSpPr>
          <p:cNvPr id="3" name="Date Placeholder 2"/>
          <p:cNvSpPr>
            <a:spLocks noGrp="1"/>
          </p:cNvSpPr>
          <p:nvPr>
            <p:ph type="dt" sz="half" idx="2"/>
          </p:nvPr>
        </p:nvSpPr>
        <p:spPr/>
        <p:txBody>
          <a:bodyPr/>
          <a:lstStyle/>
          <a:p>
            <a:fld id="{6B4D52C1-AC35-45F3-96F2-AA0057DDFF5B}" type="datetime3">
              <a:rPr lang="en-US" smtClean="0"/>
              <a:pPr/>
              <a:t>30 April 2022</a:t>
            </a:fld>
            <a:endParaRPr lang="en-US" dirty="0"/>
          </a:p>
        </p:txBody>
      </p:sp>
      <p:sp>
        <p:nvSpPr>
          <p:cNvPr id="4" name="Footer Placeholder 3"/>
          <p:cNvSpPr>
            <a:spLocks noGrp="1"/>
          </p:cNvSpPr>
          <p:nvPr>
            <p:ph type="ftr" sz="quarter" idx="3"/>
          </p:nvPr>
        </p:nvSpPr>
        <p:spPr/>
        <p:txBody>
          <a:bodyPr/>
          <a:lstStyle/>
          <a:p>
            <a:r>
              <a:rPr lang="en-US" smtClean="0"/>
              <a:t>Department of Computer Science Engineering</a:t>
            </a:r>
            <a:endParaRPr lang="en-US" dirty="0"/>
          </a:p>
        </p:txBody>
      </p:sp>
      <p:sp>
        <p:nvSpPr>
          <p:cNvPr id="5" name="Slide Number Placeholder 4"/>
          <p:cNvSpPr>
            <a:spLocks noGrp="1"/>
          </p:cNvSpPr>
          <p:nvPr>
            <p:ph type="sldNum" sz="quarter" idx="4"/>
          </p:nvPr>
        </p:nvSpPr>
        <p:spPr/>
        <p:txBody>
          <a:bodyPr/>
          <a:lstStyle/>
          <a:p>
            <a:fld id="{9860EDB8-5305-433F-BE41-D7A86D811DB3}" type="slidenum">
              <a:rPr lang="en-US" smtClean="0"/>
              <a:pPr/>
              <a:t>31</a:t>
            </a:fld>
            <a:endParaRPr lang="en-US" dirty="0"/>
          </a:p>
        </p:txBody>
      </p:sp>
      <p:sp>
        <p:nvSpPr>
          <p:cNvPr id="6" name="Content Placeholder 5"/>
          <p:cNvSpPr>
            <a:spLocks noGrp="1"/>
          </p:cNvSpPr>
          <p:nvPr>
            <p:ph sz="quarter" idx="10"/>
          </p:nvPr>
        </p:nvSpPr>
        <p:spPr/>
        <p:txBody>
          <a:bodyPr>
            <a:normAutofit fontScale="92500" lnSpcReduction="20000"/>
          </a:bodyPr>
          <a:lstStyle/>
          <a:p>
            <a:pPr lvl="0" fontAlgn="base"/>
            <a:r>
              <a:rPr lang="en-US" b="1" dirty="0"/>
              <a:t>UI </a:t>
            </a:r>
            <a:r>
              <a:rPr lang="en-US" b="1" dirty="0" err="1"/>
              <a:t>Updation</a:t>
            </a:r>
            <a:r>
              <a:rPr lang="en-US" dirty="0"/>
              <a:t> – We introduced a theme system to make the interface more user friendly. It has Violet and Brown Themes. We have made our software more easy, better and efficient and have added creative automation to the interface.</a:t>
            </a:r>
          </a:p>
          <a:p>
            <a:pPr lvl="0" fontAlgn="base"/>
            <a:r>
              <a:rPr lang="en-US" b="1" dirty="0"/>
              <a:t>J.A.V.I.I.S. OFFICE</a:t>
            </a:r>
            <a:r>
              <a:rPr lang="en-US" dirty="0"/>
              <a:t> – We have created a space for students to write the data and save it with any extension (.txt,  .</a:t>
            </a:r>
            <a:r>
              <a:rPr lang="en-US" dirty="0" err="1"/>
              <a:t>xls</a:t>
            </a:r>
            <a:r>
              <a:rPr lang="en-US" dirty="0"/>
              <a:t>, .</a:t>
            </a:r>
            <a:r>
              <a:rPr lang="en-US" dirty="0" err="1"/>
              <a:t>ods</a:t>
            </a:r>
            <a:r>
              <a:rPr lang="en-US" dirty="0"/>
              <a:t>, .zip etc). It is open-source and doesn’t require license to work on. Its very user-convenient and very easy to learn and work on. You can also upload files into it.</a:t>
            </a:r>
          </a:p>
          <a:p>
            <a:pPr lvl="0" fontAlgn="base"/>
            <a:r>
              <a:rPr lang="en-US" b="1" dirty="0"/>
              <a:t>Feedback</a:t>
            </a:r>
            <a:r>
              <a:rPr lang="en-US" dirty="0"/>
              <a:t> – We have introduced a feedback system to improve our software. Students can give feedbacks to admins and we can see your views.</a:t>
            </a:r>
          </a:p>
          <a:p>
            <a:r>
              <a:rPr lang="en-US" b="1" dirty="0"/>
              <a:t>J.A.V.I.I.S. Website for Students</a:t>
            </a:r>
            <a:r>
              <a:rPr lang="en-US" dirty="0"/>
              <a:t> – It has Speech Trainer and Graphs/Charts for students to practice and learn.</a:t>
            </a:r>
            <a:endParaRPr lang="en-US" dirty="0"/>
          </a:p>
        </p:txBody>
      </p:sp>
    </p:spTree>
    <p:extLst>
      <p:ext uri="{BB962C8B-B14F-4D97-AF65-F5344CB8AC3E}">
        <p14:creationId xmlns:p14="http://schemas.microsoft.com/office/powerpoint/2010/main" val="2493960973"/>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a:t>
            </a:r>
            <a:endParaRPr lang="en-US" dirty="0"/>
          </a:p>
        </p:txBody>
      </p:sp>
      <p:sp>
        <p:nvSpPr>
          <p:cNvPr id="3" name="Content Placeholder 2"/>
          <p:cNvSpPr>
            <a:spLocks noGrp="1"/>
          </p:cNvSpPr>
          <p:nvPr>
            <p:ph sz="quarter" idx="10"/>
          </p:nvPr>
        </p:nvSpPr>
        <p:spPr>
          <a:prstGeom prst="rect">
            <a:avLst/>
          </a:prstGeom>
        </p:spPr>
        <p:txBody>
          <a:bodyPr/>
          <a:lstStyle/>
          <a:p>
            <a:r>
              <a:rPr lang="en-IN" dirty="0"/>
              <a:t>All </a:t>
            </a:r>
            <a:r>
              <a:rPr lang="en-IN" dirty="0" smtClean="0"/>
              <a:t>the difficulties/limitations </a:t>
            </a:r>
            <a:r>
              <a:rPr lang="en-IN" dirty="0"/>
              <a:t>can be minimised, computation time and effort are reduced by automating  the entire process by using student informative </a:t>
            </a:r>
            <a:r>
              <a:rPr lang="en-IN" dirty="0" err="1"/>
              <a:t>Chatbot</a:t>
            </a:r>
            <a:r>
              <a:rPr lang="en-IN" dirty="0"/>
              <a:t> J.A.V.I.I.S.</a:t>
            </a:r>
            <a:endParaRPr lang="en-US" dirty="0"/>
          </a:p>
          <a:p>
            <a:endParaRPr lang="en-US" dirty="0" smtClean="0"/>
          </a:p>
        </p:txBody>
      </p:sp>
      <p:sp>
        <p:nvSpPr>
          <p:cNvPr id="4" name="Date Placeholder 3"/>
          <p:cNvSpPr>
            <a:spLocks noGrp="1"/>
          </p:cNvSpPr>
          <p:nvPr>
            <p:ph type="dt" sz="half" idx="2"/>
          </p:nvPr>
        </p:nvSpPr>
        <p:spPr/>
        <p:txBody>
          <a:bodyPr/>
          <a:lstStyle/>
          <a:p>
            <a:fld id="{5B7D0773-A0C8-4514-8B6D-7B894C8639B3}" type="datetime3">
              <a:rPr lang="en-US" smtClean="0"/>
              <a:pPr/>
              <a:t>30 April 2022</a:t>
            </a:fld>
            <a:endParaRPr lang="en-US" dirty="0"/>
          </a:p>
        </p:txBody>
      </p:sp>
      <p:sp>
        <p:nvSpPr>
          <p:cNvPr id="5" name="Slide Number Placeholder 4"/>
          <p:cNvSpPr>
            <a:spLocks noGrp="1"/>
          </p:cNvSpPr>
          <p:nvPr>
            <p:ph type="sldNum" sz="quarter" idx="4"/>
          </p:nvPr>
        </p:nvSpPr>
        <p:spPr/>
        <p:txBody>
          <a:bodyPr/>
          <a:lstStyle/>
          <a:p>
            <a:fld id="{9860EDB8-5305-433F-BE41-D7A86D811DB3}" type="slidenum">
              <a:rPr lang="en-US" smtClean="0"/>
              <a:pPr/>
              <a:t>32</a:t>
            </a:fld>
            <a:endParaRPr lang="en-US" dirty="0"/>
          </a:p>
        </p:txBody>
      </p:sp>
      <p:sp>
        <p:nvSpPr>
          <p:cNvPr id="6" name="Footer Placeholder 5"/>
          <p:cNvSpPr>
            <a:spLocks noGrp="1"/>
          </p:cNvSpPr>
          <p:nvPr>
            <p:ph type="ftr" sz="quarter" idx="3"/>
          </p:nvPr>
        </p:nvSpPr>
        <p:spPr/>
        <p:txBody>
          <a:bodyPr/>
          <a:lstStyle/>
          <a:p>
            <a:r>
              <a:rPr lang="en-US" smtClean="0"/>
              <a:t>Department of Computer Science Engineering</a:t>
            </a:r>
            <a:endParaRPr lang="en-US" dirty="0"/>
          </a:p>
        </p:txBody>
      </p:sp>
    </p:spTree>
  </p:cSld>
  <p:clrMapOvr>
    <a:masterClrMapping/>
  </p:clrMapOvr>
  <p:transition>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3" name="Date Placeholder 2"/>
          <p:cNvSpPr>
            <a:spLocks noGrp="1"/>
          </p:cNvSpPr>
          <p:nvPr>
            <p:ph type="dt" sz="half" idx="2"/>
          </p:nvPr>
        </p:nvSpPr>
        <p:spPr/>
        <p:txBody>
          <a:bodyPr/>
          <a:lstStyle/>
          <a:p>
            <a:fld id="{6B4D52C1-AC35-45F3-96F2-AA0057DDFF5B}" type="datetime3">
              <a:rPr lang="en-US" smtClean="0"/>
              <a:pPr/>
              <a:t>30 April 2022</a:t>
            </a:fld>
            <a:endParaRPr lang="en-US" dirty="0"/>
          </a:p>
        </p:txBody>
      </p:sp>
      <p:sp>
        <p:nvSpPr>
          <p:cNvPr id="4" name="Footer Placeholder 3"/>
          <p:cNvSpPr>
            <a:spLocks noGrp="1"/>
          </p:cNvSpPr>
          <p:nvPr>
            <p:ph type="ftr" sz="quarter" idx="3"/>
          </p:nvPr>
        </p:nvSpPr>
        <p:spPr/>
        <p:txBody>
          <a:bodyPr/>
          <a:lstStyle/>
          <a:p>
            <a:r>
              <a:rPr lang="en-US" smtClean="0"/>
              <a:t>Department of Computer Science Engineering</a:t>
            </a:r>
            <a:endParaRPr lang="en-US" dirty="0"/>
          </a:p>
        </p:txBody>
      </p:sp>
      <p:sp>
        <p:nvSpPr>
          <p:cNvPr id="5" name="Slide Number Placeholder 4"/>
          <p:cNvSpPr>
            <a:spLocks noGrp="1"/>
          </p:cNvSpPr>
          <p:nvPr>
            <p:ph type="sldNum" sz="quarter" idx="4"/>
          </p:nvPr>
        </p:nvSpPr>
        <p:spPr/>
        <p:txBody>
          <a:bodyPr/>
          <a:lstStyle/>
          <a:p>
            <a:fld id="{9860EDB8-5305-433F-BE41-D7A86D811DB3}" type="slidenum">
              <a:rPr lang="en-US" smtClean="0"/>
              <a:pPr/>
              <a:t>33</a:t>
            </a:fld>
            <a:endParaRPr lang="en-US" dirty="0"/>
          </a:p>
        </p:txBody>
      </p:sp>
      <p:sp>
        <p:nvSpPr>
          <p:cNvPr id="6" name="Content Placeholder 5"/>
          <p:cNvSpPr>
            <a:spLocks noGrp="1"/>
          </p:cNvSpPr>
          <p:nvPr>
            <p:ph sz="quarter" idx="10"/>
          </p:nvPr>
        </p:nvSpPr>
        <p:spPr/>
        <p:txBody>
          <a:bodyPr>
            <a:normAutofit fontScale="77500" lnSpcReduction="20000"/>
          </a:bodyPr>
          <a:lstStyle/>
          <a:p>
            <a:r>
              <a:rPr lang="en-IN" b="1" dirty="0"/>
              <a:t>Farhan</a:t>
            </a:r>
            <a:r>
              <a:rPr lang="en-IN" dirty="0"/>
              <a:t>, </a:t>
            </a:r>
            <a:r>
              <a:rPr lang="en-IN" b="1" dirty="0"/>
              <a:t>M., et al.: </a:t>
            </a:r>
            <a:r>
              <a:rPr lang="en-IN" dirty="0"/>
              <a:t>Automated reply to students’ queries in e-learning environment using Web-BOT. In: Eleventh Mexican International Conference on Artificial Intelligence: Special Session - Revised Paper (2012</a:t>
            </a:r>
            <a:r>
              <a:rPr lang="en-IN" dirty="0" smtClean="0"/>
              <a:t>)</a:t>
            </a:r>
          </a:p>
          <a:p>
            <a:pPr marL="0" indent="0">
              <a:buNone/>
            </a:pPr>
            <a:endParaRPr lang="en-US" dirty="0"/>
          </a:p>
          <a:p>
            <a:r>
              <a:rPr lang="en-IN" b="1" dirty="0"/>
              <a:t>Yan</a:t>
            </a:r>
            <a:r>
              <a:rPr lang="en-IN" dirty="0"/>
              <a:t>, </a:t>
            </a:r>
            <a:r>
              <a:rPr lang="en-IN" b="1" dirty="0"/>
              <a:t>M., Castro, P., Cheng, P., </a:t>
            </a:r>
            <a:r>
              <a:rPr lang="en-IN" b="1" dirty="0" err="1"/>
              <a:t>Ishakian</a:t>
            </a:r>
            <a:r>
              <a:rPr lang="en-IN" dirty="0"/>
              <a:t>, </a:t>
            </a:r>
            <a:r>
              <a:rPr lang="en-IN" dirty="0" err="1"/>
              <a:t>V.Building</a:t>
            </a:r>
            <a:r>
              <a:rPr lang="en-IN" dirty="0"/>
              <a:t> a Chabot with server less computing. In: Proceeding of the 1st International Workshop on Mashups of Things and APIs(2016). Article no.5</a:t>
            </a:r>
            <a:r>
              <a:rPr lang="en-IN" dirty="0" smtClean="0"/>
              <a:t>.</a:t>
            </a:r>
          </a:p>
          <a:p>
            <a:pPr marL="0" indent="0">
              <a:buNone/>
            </a:pPr>
            <a:endParaRPr lang="en-US" dirty="0"/>
          </a:p>
          <a:p>
            <a:r>
              <a:rPr lang="en-IN" b="1" dirty="0" err="1"/>
              <a:t>Kaisheng</a:t>
            </a:r>
            <a:r>
              <a:rPr lang="en-IN" b="1" dirty="0"/>
              <a:t> Yao</a:t>
            </a:r>
            <a:r>
              <a:rPr lang="en-IN" dirty="0"/>
              <a:t>, </a:t>
            </a:r>
            <a:r>
              <a:rPr lang="en-IN" b="1" dirty="0"/>
              <a:t>Geoffrey Zweig</a:t>
            </a:r>
            <a:r>
              <a:rPr lang="en-IN" dirty="0"/>
              <a:t>, </a:t>
            </a:r>
            <a:r>
              <a:rPr lang="en-IN" b="1" dirty="0" err="1"/>
              <a:t>Baolin</a:t>
            </a:r>
            <a:r>
              <a:rPr lang="en-IN" b="1" dirty="0"/>
              <a:t> Peng</a:t>
            </a:r>
            <a:r>
              <a:rPr lang="en-IN" dirty="0"/>
              <a:t>, “Attention with Intention  for a Neural Network Conversation Model”, pp.1183-1193, NIPS Workshop on Machine Learning for spoken language understanding in 2015</a:t>
            </a:r>
            <a:r>
              <a:rPr lang="en-IN" dirty="0" smtClean="0"/>
              <a:t>.</a:t>
            </a:r>
          </a:p>
          <a:p>
            <a:pPr marL="0" indent="0">
              <a:buNone/>
            </a:pPr>
            <a:endParaRPr lang="en-US" dirty="0"/>
          </a:p>
          <a:p>
            <a:r>
              <a:rPr lang="en-IN" b="1" dirty="0"/>
              <a:t>Abdul-Kader, SA</a:t>
            </a:r>
            <a:r>
              <a:rPr lang="en-IN" dirty="0"/>
              <a:t> and </a:t>
            </a:r>
            <a:r>
              <a:rPr lang="en-IN" b="1" dirty="0"/>
              <a:t>Woods, JC</a:t>
            </a:r>
            <a:r>
              <a:rPr lang="en-IN" dirty="0"/>
              <a:t> (2015) 'Survey on </a:t>
            </a:r>
            <a:r>
              <a:rPr lang="en-IN" dirty="0" err="1"/>
              <a:t>Chatbot</a:t>
            </a:r>
            <a:r>
              <a:rPr lang="en-IN" dirty="0"/>
              <a:t> Design Techniques in Speech Conversation Systems.' International Journal of Advanced Computer Science and Applications, 6 (7). ISSN 2156-5570</a:t>
            </a:r>
            <a:r>
              <a:rPr lang="en-IN" dirty="0" smtClean="0"/>
              <a:t>.</a:t>
            </a:r>
            <a:endParaRPr lang="en-US" dirty="0"/>
          </a:p>
        </p:txBody>
      </p:sp>
    </p:spTree>
    <p:extLst>
      <p:ext uri="{BB962C8B-B14F-4D97-AF65-F5344CB8AC3E}">
        <p14:creationId xmlns:p14="http://schemas.microsoft.com/office/powerpoint/2010/main" val="1834240988"/>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1888" y="1843951"/>
            <a:ext cx="12008224" cy="3170099"/>
          </a:xfrm>
          <a:prstGeom prst="rect">
            <a:avLst/>
          </a:prstGeom>
          <a:noFill/>
        </p:spPr>
        <p:txBody>
          <a:bodyPr wrap="square" lIns="91440" tIns="45720" rIns="91440" bIns="45720">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a:r>
              <a:rPr lang="en-US" sz="20000" b="1" cap="all" dirty="0" smtClean="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rPr>
              <a:t>Q&amp;A</a:t>
            </a:r>
            <a:endParaRPr lang="en-US" sz="20000" b="1" cap="all" spc="0"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endParaRPr>
          </a:p>
        </p:txBody>
      </p:sp>
      <p:sp>
        <p:nvSpPr>
          <p:cNvPr id="3" name="Date Placeholder 2"/>
          <p:cNvSpPr>
            <a:spLocks noGrp="1"/>
          </p:cNvSpPr>
          <p:nvPr>
            <p:ph type="dt" sz="half" idx="10"/>
          </p:nvPr>
        </p:nvSpPr>
        <p:spPr/>
        <p:txBody>
          <a:bodyPr/>
          <a:lstStyle/>
          <a:p>
            <a:fld id="{9A3DF91B-BC67-4BC7-96C7-F91DC61F0E32}" type="datetime3">
              <a:rPr lang="en-US" smtClean="0"/>
              <a:pPr/>
              <a:t>30 April 2022</a:t>
            </a:fld>
            <a:endParaRPr lang="en-US"/>
          </a:p>
        </p:txBody>
      </p:sp>
      <p:sp>
        <p:nvSpPr>
          <p:cNvPr id="4" name="Slide Number Placeholder 3"/>
          <p:cNvSpPr>
            <a:spLocks noGrp="1"/>
          </p:cNvSpPr>
          <p:nvPr>
            <p:ph type="sldNum" sz="quarter" idx="12"/>
          </p:nvPr>
        </p:nvSpPr>
        <p:spPr/>
        <p:txBody>
          <a:bodyPr/>
          <a:lstStyle/>
          <a:p>
            <a:fld id="{9860EDB8-5305-433F-BE41-D7A86D811DB3}" type="slidenum">
              <a:rPr lang="en-US" smtClean="0"/>
              <a:pPr/>
              <a:t>34</a:t>
            </a:fld>
            <a:endParaRPr lang="en-US"/>
          </a:p>
        </p:txBody>
      </p:sp>
      <p:sp>
        <p:nvSpPr>
          <p:cNvPr id="5" name="Footer Placeholder 4"/>
          <p:cNvSpPr>
            <a:spLocks noGrp="1"/>
          </p:cNvSpPr>
          <p:nvPr>
            <p:ph type="ftr" sz="quarter" idx="11"/>
          </p:nvPr>
        </p:nvSpPr>
        <p:spPr/>
        <p:txBody>
          <a:bodyPr/>
          <a:lstStyle/>
          <a:p>
            <a:r>
              <a:rPr lang="en-US" smtClean="0"/>
              <a:t>Department of Computer Science Engineering</a:t>
            </a:r>
            <a:endParaRPr lang="en-US"/>
          </a:p>
        </p:txBody>
      </p:sp>
    </p:spTree>
  </p:cSld>
  <p:clrMapOvr>
    <a:masterClrMapping/>
  </p:clrMapOvr>
  <p:transition advTm="5000">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1888" y="1843951"/>
            <a:ext cx="12008224" cy="3170099"/>
          </a:xfrm>
          <a:prstGeom prst="rect">
            <a:avLst/>
          </a:prstGeom>
          <a:noFill/>
        </p:spPr>
        <p:txBody>
          <a:bodyPr wrap="square" lIns="91440" tIns="45720" rIns="91440" bIns="45720">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a:r>
              <a:rPr lang="en-US" sz="20000" b="1" cap="all" dirty="0" smtClean="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rPr>
              <a:t>THANKS</a:t>
            </a:r>
            <a:endParaRPr lang="en-US" sz="20000" b="1" cap="all" spc="0"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endParaRPr>
          </a:p>
        </p:txBody>
      </p:sp>
      <p:sp>
        <p:nvSpPr>
          <p:cNvPr id="3" name="Date Placeholder 2"/>
          <p:cNvSpPr>
            <a:spLocks noGrp="1"/>
          </p:cNvSpPr>
          <p:nvPr>
            <p:ph type="dt" sz="half" idx="10"/>
          </p:nvPr>
        </p:nvSpPr>
        <p:spPr/>
        <p:txBody>
          <a:bodyPr/>
          <a:lstStyle/>
          <a:p>
            <a:fld id="{FD60E237-D865-4FE0-814F-8F3601FC4C31}" type="datetime3">
              <a:rPr lang="en-US" smtClean="0"/>
              <a:pPr/>
              <a:t>30 April 2022</a:t>
            </a:fld>
            <a:endParaRPr lang="en-US"/>
          </a:p>
        </p:txBody>
      </p:sp>
      <p:sp>
        <p:nvSpPr>
          <p:cNvPr id="4" name="Slide Number Placeholder 3"/>
          <p:cNvSpPr>
            <a:spLocks noGrp="1"/>
          </p:cNvSpPr>
          <p:nvPr>
            <p:ph type="sldNum" sz="quarter" idx="12"/>
          </p:nvPr>
        </p:nvSpPr>
        <p:spPr/>
        <p:txBody>
          <a:bodyPr/>
          <a:lstStyle/>
          <a:p>
            <a:fld id="{9860EDB8-5305-433F-BE41-D7A86D811DB3}" type="slidenum">
              <a:rPr lang="en-US" smtClean="0"/>
              <a:pPr/>
              <a:t>35</a:t>
            </a:fld>
            <a:endParaRPr lang="en-US"/>
          </a:p>
        </p:txBody>
      </p:sp>
      <p:sp>
        <p:nvSpPr>
          <p:cNvPr id="5" name="Footer Placeholder 4"/>
          <p:cNvSpPr>
            <a:spLocks noGrp="1"/>
          </p:cNvSpPr>
          <p:nvPr>
            <p:ph type="ftr" sz="quarter" idx="11"/>
          </p:nvPr>
        </p:nvSpPr>
        <p:spPr/>
        <p:txBody>
          <a:bodyPr/>
          <a:lstStyle/>
          <a:p>
            <a:r>
              <a:rPr lang="en-US" smtClean="0"/>
              <a:t>Department of Computer Science Engineering</a:t>
            </a:r>
            <a:endParaRPr lang="en-US"/>
          </a:p>
        </p:txBody>
      </p:sp>
    </p:spTree>
  </p:cSld>
  <p:clrMapOvr>
    <a:masterClrMapping/>
  </p:clrMapOvr>
  <p:transition advTm="5000">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Acknowledgment</a:t>
            </a:r>
            <a:endParaRPr lang="en-US" dirty="0"/>
          </a:p>
        </p:txBody>
      </p:sp>
      <p:sp>
        <p:nvSpPr>
          <p:cNvPr id="3" name="Content Placeholder 2"/>
          <p:cNvSpPr>
            <a:spLocks noGrp="1"/>
          </p:cNvSpPr>
          <p:nvPr>
            <p:ph sz="quarter" idx="10"/>
          </p:nvPr>
        </p:nvSpPr>
        <p:spPr/>
        <p:txBody>
          <a:bodyPr>
            <a:normAutofit/>
          </a:bodyPr>
          <a:lstStyle/>
          <a:p>
            <a:r>
              <a:rPr lang="en-US" sz="2800" dirty="0"/>
              <a:t>We take</a:t>
            </a:r>
            <a:r>
              <a:rPr lang="en-US" sz="2800" b="1" dirty="0"/>
              <a:t> </a:t>
            </a:r>
            <a:r>
              <a:rPr lang="en-US" sz="2800" dirty="0"/>
              <a:t>this opportunity to express our deepest and sincere gratitude to our guide</a:t>
            </a:r>
            <a:r>
              <a:rPr lang="en-US" sz="2800" b="1" dirty="0"/>
              <a:t> </a:t>
            </a:r>
            <a:r>
              <a:rPr lang="en-US" sz="2800" b="1" dirty="0" smtClean="0"/>
              <a:t>Prof. Shiv Shankar </a:t>
            </a:r>
            <a:r>
              <a:rPr lang="en-US" sz="2800" b="1" dirty="0" smtClean="0"/>
              <a:t>Rajput, Assistant Professor, </a:t>
            </a:r>
            <a:r>
              <a:rPr lang="en-US" sz="2800" b="1" dirty="0"/>
              <a:t>Computer Science &amp; Engineering Department, Acropolis Institute of Technology &amp; Research, Indore</a:t>
            </a:r>
            <a:r>
              <a:rPr lang="en-US" sz="2800" dirty="0"/>
              <a:t> for </a:t>
            </a:r>
            <a:r>
              <a:rPr lang="en-US" sz="2800" dirty="0" smtClean="0"/>
              <a:t>his </a:t>
            </a:r>
            <a:r>
              <a:rPr lang="en-US" sz="2800" dirty="0"/>
              <a:t>insightful advice, motivating suggestions, invaluable guidance, help and support in successful completion of this project and also for </a:t>
            </a:r>
            <a:r>
              <a:rPr lang="en-US" sz="2800" dirty="0" smtClean="0"/>
              <a:t>his </a:t>
            </a:r>
            <a:r>
              <a:rPr lang="en-US" sz="2800" dirty="0"/>
              <a:t>constant encouragement and advice.</a:t>
            </a:r>
          </a:p>
          <a:p>
            <a:r>
              <a:rPr lang="en-US" sz="2800" dirty="0"/>
              <a:t>We express our deep gratitude </a:t>
            </a:r>
            <a:r>
              <a:rPr lang="en-US" sz="2800" dirty="0" smtClean="0"/>
              <a:t>to</a:t>
            </a:r>
            <a:r>
              <a:rPr lang="en-US" sz="2800" b="1" dirty="0" smtClean="0"/>
              <a:t> Prof</a:t>
            </a:r>
            <a:r>
              <a:rPr lang="en-US" sz="2800" b="1" dirty="0" smtClean="0"/>
              <a:t>. (Dr.) </a:t>
            </a:r>
            <a:r>
              <a:rPr lang="en-US" sz="2800" b="1" dirty="0" smtClean="0"/>
              <a:t>Praveen </a:t>
            </a:r>
            <a:r>
              <a:rPr lang="en-US" sz="2800" b="1" dirty="0" err="1" smtClean="0"/>
              <a:t>Bhanodia</a:t>
            </a:r>
            <a:r>
              <a:rPr lang="en-US" sz="2800" b="1" dirty="0" smtClean="0"/>
              <a:t>, </a:t>
            </a:r>
            <a:r>
              <a:rPr lang="en-US" sz="2800" b="1" dirty="0"/>
              <a:t>Computer Science &amp; Engineering Department, Acropolis Institute of Technology &amp; Research, Indore</a:t>
            </a:r>
            <a:r>
              <a:rPr lang="en-US" sz="2800" dirty="0"/>
              <a:t> for her regular support, co-operation, and co-ordination.</a:t>
            </a:r>
          </a:p>
          <a:p>
            <a:pPr algn="l">
              <a:spcBef>
                <a:spcPts val="0"/>
              </a:spcBef>
            </a:pPr>
            <a:endParaRPr lang="en-US" sz="2500" dirty="0">
              <a:solidFill>
                <a:srgbClr val="000000"/>
              </a:solidFill>
              <a:ea typeface="Cambria"/>
              <a:cs typeface="Cambria"/>
              <a:sym typeface="Cambria"/>
            </a:endParaRPr>
          </a:p>
        </p:txBody>
      </p:sp>
      <p:sp>
        <p:nvSpPr>
          <p:cNvPr id="4" name="Date Placeholder 3"/>
          <p:cNvSpPr>
            <a:spLocks noGrp="1"/>
          </p:cNvSpPr>
          <p:nvPr>
            <p:ph type="dt" sz="half" idx="2"/>
          </p:nvPr>
        </p:nvSpPr>
        <p:spPr/>
        <p:txBody>
          <a:bodyPr/>
          <a:lstStyle/>
          <a:p>
            <a:fld id="{5C246108-0130-4F52-87A2-01F2FA59185B}" type="datetime3">
              <a:rPr lang="en-US" smtClean="0"/>
              <a:pPr/>
              <a:t>30 April 2022</a:t>
            </a:fld>
            <a:endParaRPr lang="en-US" dirty="0"/>
          </a:p>
        </p:txBody>
      </p:sp>
      <p:sp>
        <p:nvSpPr>
          <p:cNvPr id="5" name="Slide Number Placeholder 4"/>
          <p:cNvSpPr>
            <a:spLocks noGrp="1"/>
          </p:cNvSpPr>
          <p:nvPr>
            <p:ph type="sldNum" sz="quarter" idx="4"/>
          </p:nvPr>
        </p:nvSpPr>
        <p:spPr/>
        <p:txBody>
          <a:bodyPr/>
          <a:lstStyle/>
          <a:p>
            <a:fld id="{9860EDB8-5305-433F-BE41-D7A86D811DB3}" type="slidenum">
              <a:rPr lang="en-US" smtClean="0"/>
              <a:pPr/>
              <a:t>4</a:t>
            </a:fld>
            <a:endParaRPr lang="en-US" dirty="0"/>
          </a:p>
        </p:txBody>
      </p:sp>
      <p:sp>
        <p:nvSpPr>
          <p:cNvPr id="6" name="Footer Placeholder 5"/>
          <p:cNvSpPr>
            <a:spLocks noGrp="1"/>
          </p:cNvSpPr>
          <p:nvPr>
            <p:ph type="ftr" sz="quarter" idx="3"/>
          </p:nvPr>
        </p:nvSpPr>
        <p:spPr/>
        <p:txBody>
          <a:bodyPr/>
          <a:lstStyle/>
          <a:p>
            <a:r>
              <a:rPr lang="en-US" smtClean="0"/>
              <a:t>Department of Computer Science Engineering</a:t>
            </a:r>
            <a:endParaRPr lang="en-US" dirty="0"/>
          </a:p>
        </p:txBody>
      </p:sp>
    </p:spTree>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Acknowledgment</a:t>
            </a:r>
            <a:endParaRPr lang="en-US" dirty="0"/>
          </a:p>
        </p:txBody>
      </p:sp>
      <p:sp>
        <p:nvSpPr>
          <p:cNvPr id="3" name="Content Placeholder 2"/>
          <p:cNvSpPr>
            <a:spLocks noGrp="1"/>
          </p:cNvSpPr>
          <p:nvPr>
            <p:ph sz="quarter" idx="10"/>
          </p:nvPr>
        </p:nvSpPr>
        <p:spPr/>
        <p:txBody>
          <a:bodyPr>
            <a:normAutofit/>
          </a:bodyPr>
          <a:lstStyle/>
          <a:p>
            <a:r>
              <a:rPr lang="en-US" sz="2800" dirty="0"/>
              <a:t>We express our hearty gratitude to</a:t>
            </a:r>
            <a:r>
              <a:rPr lang="en-US" sz="2800" b="1" dirty="0"/>
              <a:t> </a:t>
            </a:r>
            <a:r>
              <a:rPr lang="en-US" sz="2800" dirty="0"/>
              <a:t>for </a:t>
            </a:r>
            <a:r>
              <a:rPr lang="en-US" sz="2800" b="1" dirty="0"/>
              <a:t>Dr. Kamal Kumar </a:t>
            </a:r>
            <a:r>
              <a:rPr lang="en-US" sz="2800" b="1" dirty="0" err="1"/>
              <a:t>Sethi</a:t>
            </a:r>
            <a:r>
              <a:rPr lang="en-US" sz="2800" b="1" dirty="0"/>
              <a:t>,</a:t>
            </a:r>
            <a:r>
              <a:rPr lang="en-IN" sz="2800" b="1" dirty="0"/>
              <a:t> Professor &amp; Head</a:t>
            </a:r>
            <a:r>
              <a:rPr lang="en-US" sz="2800" b="1" dirty="0"/>
              <a:t>, Computer Science &amp; Engineering Department, Acropolis Institute of Technology &amp; Research, Indore</a:t>
            </a:r>
            <a:r>
              <a:rPr lang="en-US" sz="2800" dirty="0"/>
              <a:t> his support, and help provided during the project tenure.</a:t>
            </a:r>
          </a:p>
          <a:p>
            <a:r>
              <a:rPr lang="en-US" sz="2800" dirty="0"/>
              <a:t>We also express our deep gratitude to</a:t>
            </a:r>
            <a:r>
              <a:rPr lang="en-US" sz="2800" b="1" dirty="0"/>
              <a:t> Dr. S. C. Sharma, </a:t>
            </a:r>
            <a:r>
              <a:rPr lang="en-IN" sz="2800" b="1" dirty="0"/>
              <a:t>Principal</a:t>
            </a:r>
            <a:r>
              <a:rPr lang="en-US" sz="2800" b="1" dirty="0"/>
              <a:t>, Acropolis Institute of Technology &amp; Research, Indore</a:t>
            </a:r>
            <a:r>
              <a:rPr lang="en-US" sz="2800" dirty="0"/>
              <a:t> for all the help they provided for the completion of project.</a:t>
            </a:r>
          </a:p>
          <a:p>
            <a:r>
              <a:rPr lang="en-US" sz="2800" dirty="0"/>
              <a:t>The in-time facilities provided by the department throughout the Bachelors program are also equally acknowledgeable.</a:t>
            </a:r>
          </a:p>
          <a:p>
            <a:pPr algn="l">
              <a:spcBef>
                <a:spcPts val="0"/>
              </a:spcBef>
            </a:pPr>
            <a:endParaRPr lang="en-US" sz="2500" dirty="0">
              <a:solidFill>
                <a:srgbClr val="000000"/>
              </a:solidFill>
              <a:ea typeface="Cambria"/>
              <a:cs typeface="Cambria"/>
              <a:sym typeface="Cambria"/>
            </a:endParaRPr>
          </a:p>
        </p:txBody>
      </p:sp>
      <p:sp>
        <p:nvSpPr>
          <p:cNvPr id="4" name="Date Placeholder 3"/>
          <p:cNvSpPr>
            <a:spLocks noGrp="1"/>
          </p:cNvSpPr>
          <p:nvPr>
            <p:ph type="dt" sz="half" idx="2"/>
          </p:nvPr>
        </p:nvSpPr>
        <p:spPr/>
        <p:txBody>
          <a:bodyPr/>
          <a:lstStyle/>
          <a:p>
            <a:fld id="{5C246108-0130-4F52-87A2-01F2FA59185B}" type="datetime3">
              <a:rPr lang="en-US" smtClean="0"/>
              <a:pPr/>
              <a:t>30 April 2022</a:t>
            </a:fld>
            <a:endParaRPr lang="en-US" dirty="0"/>
          </a:p>
        </p:txBody>
      </p:sp>
      <p:sp>
        <p:nvSpPr>
          <p:cNvPr id="5" name="Slide Number Placeholder 4"/>
          <p:cNvSpPr>
            <a:spLocks noGrp="1"/>
          </p:cNvSpPr>
          <p:nvPr>
            <p:ph type="sldNum" sz="quarter" idx="4"/>
          </p:nvPr>
        </p:nvSpPr>
        <p:spPr/>
        <p:txBody>
          <a:bodyPr/>
          <a:lstStyle/>
          <a:p>
            <a:fld id="{9860EDB8-5305-433F-BE41-D7A86D811DB3}" type="slidenum">
              <a:rPr lang="en-US" smtClean="0"/>
              <a:pPr/>
              <a:t>5</a:t>
            </a:fld>
            <a:endParaRPr lang="en-US" dirty="0"/>
          </a:p>
        </p:txBody>
      </p:sp>
      <p:sp>
        <p:nvSpPr>
          <p:cNvPr id="6" name="Footer Placeholder 5"/>
          <p:cNvSpPr>
            <a:spLocks noGrp="1"/>
          </p:cNvSpPr>
          <p:nvPr>
            <p:ph type="ftr" sz="quarter" idx="3"/>
          </p:nvPr>
        </p:nvSpPr>
        <p:spPr/>
        <p:txBody>
          <a:bodyPr/>
          <a:lstStyle/>
          <a:p>
            <a:r>
              <a:rPr lang="en-US" smtClean="0"/>
              <a:t>Department of Computer Science Engineering</a:t>
            </a:r>
            <a:endParaRPr lang="en-US" dirty="0"/>
          </a:p>
        </p:txBody>
      </p:sp>
    </p:spTree>
    <p:extLst>
      <p:ext uri="{BB962C8B-B14F-4D97-AF65-F5344CB8AC3E}">
        <p14:creationId xmlns:p14="http://schemas.microsoft.com/office/powerpoint/2010/main" val="493012569"/>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Acknowledgment</a:t>
            </a:r>
            <a:endParaRPr lang="en-US" dirty="0"/>
          </a:p>
        </p:txBody>
      </p:sp>
      <p:sp>
        <p:nvSpPr>
          <p:cNvPr id="3" name="Content Placeholder 2"/>
          <p:cNvSpPr>
            <a:spLocks noGrp="1"/>
          </p:cNvSpPr>
          <p:nvPr>
            <p:ph sz="quarter" idx="10"/>
          </p:nvPr>
        </p:nvSpPr>
        <p:spPr/>
        <p:txBody>
          <a:bodyPr>
            <a:normAutofit/>
          </a:bodyPr>
          <a:lstStyle/>
          <a:p>
            <a:r>
              <a:rPr lang="en-US" sz="2800" dirty="0"/>
              <a:t>We would like to convey our thanks to the teaching and non teaching staff of the Department of Computer Science Engineering, and for their invaluable help and support throughout the period of Bachelors Degree. We are also grateful to all our classmates for their help, encouragement and invaluable suggestions.</a:t>
            </a:r>
          </a:p>
          <a:p>
            <a:r>
              <a:rPr lang="en-US" sz="2800" dirty="0"/>
              <a:t>Finally, yet more importantly, we would like to express our deep appreciation to our grandparents, parents, sister and brother for their perpetual support and encouragement throughout the Bachelors degree period.</a:t>
            </a:r>
          </a:p>
          <a:p>
            <a:r>
              <a:rPr lang="en-US" sz="2800" b="1" dirty="0"/>
              <a:t>NANDINI BHAVSAR (0827CS181127)</a:t>
            </a:r>
            <a:endParaRPr lang="en-US" sz="2800" dirty="0"/>
          </a:p>
          <a:p>
            <a:r>
              <a:rPr lang="en-US" sz="2800" b="1" dirty="0"/>
              <a:t>SAMEER NAGAR (0827CS181180)</a:t>
            </a:r>
            <a:endParaRPr lang="en-US" sz="2800" dirty="0"/>
          </a:p>
          <a:p>
            <a:r>
              <a:rPr lang="en-US" sz="2800" b="1" dirty="0"/>
              <a:t>SHANTANU DUBEY (0827CS181189)</a:t>
            </a:r>
            <a:endParaRPr lang="en-US" sz="2800" dirty="0"/>
          </a:p>
          <a:p>
            <a:pPr algn="l">
              <a:spcBef>
                <a:spcPts val="0"/>
              </a:spcBef>
            </a:pPr>
            <a:endParaRPr lang="en-US" sz="2500" dirty="0">
              <a:solidFill>
                <a:srgbClr val="000000"/>
              </a:solidFill>
              <a:ea typeface="Cambria"/>
              <a:cs typeface="Cambria"/>
              <a:sym typeface="Cambria"/>
            </a:endParaRPr>
          </a:p>
        </p:txBody>
      </p:sp>
      <p:sp>
        <p:nvSpPr>
          <p:cNvPr id="4" name="Date Placeholder 3"/>
          <p:cNvSpPr>
            <a:spLocks noGrp="1"/>
          </p:cNvSpPr>
          <p:nvPr>
            <p:ph type="dt" sz="half" idx="2"/>
          </p:nvPr>
        </p:nvSpPr>
        <p:spPr/>
        <p:txBody>
          <a:bodyPr/>
          <a:lstStyle/>
          <a:p>
            <a:fld id="{5C246108-0130-4F52-87A2-01F2FA59185B}" type="datetime3">
              <a:rPr lang="en-US" smtClean="0"/>
              <a:pPr/>
              <a:t>30 April 2022</a:t>
            </a:fld>
            <a:endParaRPr lang="en-US" dirty="0"/>
          </a:p>
        </p:txBody>
      </p:sp>
      <p:sp>
        <p:nvSpPr>
          <p:cNvPr id="5" name="Slide Number Placeholder 4"/>
          <p:cNvSpPr>
            <a:spLocks noGrp="1"/>
          </p:cNvSpPr>
          <p:nvPr>
            <p:ph type="sldNum" sz="quarter" idx="4"/>
          </p:nvPr>
        </p:nvSpPr>
        <p:spPr/>
        <p:txBody>
          <a:bodyPr/>
          <a:lstStyle/>
          <a:p>
            <a:fld id="{9860EDB8-5305-433F-BE41-D7A86D811DB3}" type="slidenum">
              <a:rPr lang="en-US" smtClean="0"/>
              <a:pPr/>
              <a:t>6</a:t>
            </a:fld>
            <a:endParaRPr lang="en-US" dirty="0"/>
          </a:p>
        </p:txBody>
      </p:sp>
      <p:sp>
        <p:nvSpPr>
          <p:cNvPr id="6" name="Footer Placeholder 5"/>
          <p:cNvSpPr>
            <a:spLocks noGrp="1"/>
          </p:cNvSpPr>
          <p:nvPr>
            <p:ph type="ftr" sz="quarter" idx="3"/>
          </p:nvPr>
        </p:nvSpPr>
        <p:spPr/>
        <p:txBody>
          <a:bodyPr/>
          <a:lstStyle/>
          <a:p>
            <a:r>
              <a:rPr lang="en-US" smtClean="0"/>
              <a:t>Department of Computer Science Engineering</a:t>
            </a:r>
            <a:endParaRPr lang="en-US" dirty="0"/>
          </a:p>
        </p:txBody>
      </p:sp>
    </p:spTree>
    <p:extLst>
      <p:ext uri="{BB962C8B-B14F-4D97-AF65-F5344CB8AC3E}">
        <p14:creationId xmlns:p14="http://schemas.microsoft.com/office/powerpoint/2010/main" val="912999011"/>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 Presentation Outline</a:t>
            </a:r>
            <a:endParaRPr lang="en-US" dirty="0"/>
          </a:p>
        </p:txBody>
      </p:sp>
      <p:sp>
        <p:nvSpPr>
          <p:cNvPr id="3" name="Content Placeholder 2"/>
          <p:cNvSpPr>
            <a:spLocks noGrp="1"/>
          </p:cNvSpPr>
          <p:nvPr>
            <p:ph sz="quarter" idx="10"/>
          </p:nvPr>
        </p:nvSpPr>
        <p:spPr>
          <a:prstGeom prst="rect">
            <a:avLst/>
          </a:prstGeom>
        </p:spPr>
        <p:txBody>
          <a:bodyPr>
            <a:normAutofit fontScale="85000" lnSpcReduction="20000"/>
          </a:bodyPr>
          <a:lstStyle/>
          <a:p>
            <a:r>
              <a:rPr lang="en-US" dirty="0" smtClean="0"/>
              <a:t>Abstract</a:t>
            </a:r>
          </a:p>
          <a:p>
            <a:r>
              <a:rPr lang="en-US" dirty="0" smtClean="0"/>
              <a:t>Introduction</a:t>
            </a:r>
          </a:p>
          <a:p>
            <a:r>
              <a:rPr lang="en-US" dirty="0" smtClean="0"/>
              <a:t>Survey of Existing Systems</a:t>
            </a:r>
          </a:p>
          <a:p>
            <a:r>
              <a:rPr lang="en-US" dirty="0" smtClean="0"/>
              <a:t>Project Objectives</a:t>
            </a:r>
          </a:p>
          <a:p>
            <a:r>
              <a:rPr lang="en-US" dirty="0" smtClean="0"/>
              <a:t>Requirement Analysis</a:t>
            </a:r>
          </a:p>
          <a:p>
            <a:r>
              <a:rPr lang="en-US" dirty="0" smtClean="0"/>
              <a:t>Solution Proposed</a:t>
            </a:r>
          </a:p>
          <a:p>
            <a:r>
              <a:rPr lang="en-US" dirty="0" smtClean="0"/>
              <a:t>Methodology/Design</a:t>
            </a:r>
          </a:p>
          <a:p>
            <a:r>
              <a:rPr lang="en-US" dirty="0" smtClean="0"/>
              <a:t>Models/Diagrams</a:t>
            </a:r>
          </a:p>
          <a:p>
            <a:r>
              <a:rPr lang="en-US" dirty="0" smtClean="0"/>
              <a:t>Implementation and Testing</a:t>
            </a:r>
          </a:p>
          <a:p>
            <a:r>
              <a:rPr lang="en-US" dirty="0" smtClean="0"/>
              <a:t>The Outcome Discussion</a:t>
            </a:r>
          </a:p>
          <a:p>
            <a:r>
              <a:rPr lang="en-US" dirty="0" smtClean="0"/>
              <a:t>Conclusion</a:t>
            </a:r>
          </a:p>
          <a:p>
            <a:r>
              <a:rPr lang="en-US" dirty="0" smtClean="0"/>
              <a:t>References</a:t>
            </a:r>
          </a:p>
          <a:p>
            <a:pPr>
              <a:buNone/>
            </a:pPr>
            <a:endParaRPr lang="en-US" dirty="0"/>
          </a:p>
        </p:txBody>
      </p:sp>
      <p:sp>
        <p:nvSpPr>
          <p:cNvPr id="4" name="Date Placeholder 3"/>
          <p:cNvSpPr>
            <a:spLocks noGrp="1"/>
          </p:cNvSpPr>
          <p:nvPr>
            <p:ph type="dt" sz="half" idx="2"/>
          </p:nvPr>
        </p:nvSpPr>
        <p:spPr/>
        <p:txBody>
          <a:bodyPr/>
          <a:lstStyle/>
          <a:p>
            <a:fld id="{FDF74BFE-3616-4FE3-9BB1-3C08FCC53D61}" type="datetime3">
              <a:rPr lang="en-US" smtClean="0"/>
              <a:pPr/>
              <a:t>30 April 2022</a:t>
            </a:fld>
            <a:endParaRPr lang="en-US" dirty="0"/>
          </a:p>
        </p:txBody>
      </p:sp>
      <p:sp>
        <p:nvSpPr>
          <p:cNvPr id="5" name="Slide Number Placeholder 4"/>
          <p:cNvSpPr>
            <a:spLocks noGrp="1"/>
          </p:cNvSpPr>
          <p:nvPr>
            <p:ph type="sldNum" sz="quarter" idx="4"/>
          </p:nvPr>
        </p:nvSpPr>
        <p:spPr/>
        <p:txBody>
          <a:bodyPr/>
          <a:lstStyle/>
          <a:p>
            <a:fld id="{9860EDB8-5305-433F-BE41-D7A86D811DB3}" type="slidenum">
              <a:rPr lang="en-US" smtClean="0"/>
              <a:pPr/>
              <a:t>7</a:t>
            </a:fld>
            <a:endParaRPr lang="en-US" dirty="0"/>
          </a:p>
        </p:txBody>
      </p:sp>
      <p:sp>
        <p:nvSpPr>
          <p:cNvPr id="6" name="Footer Placeholder 5"/>
          <p:cNvSpPr>
            <a:spLocks noGrp="1"/>
          </p:cNvSpPr>
          <p:nvPr>
            <p:ph type="ftr" sz="quarter" idx="3"/>
          </p:nvPr>
        </p:nvSpPr>
        <p:spPr/>
        <p:txBody>
          <a:bodyPr/>
          <a:lstStyle/>
          <a:p>
            <a:r>
              <a:rPr lang="en-US" smtClean="0"/>
              <a:t>Department of Computer Science Engineering</a:t>
            </a:r>
            <a:endParaRPr lang="en-US" dirty="0"/>
          </a:p>
        </p:txBody>
      </p:sp>
    </p:spTree>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Abstract</a:t>
            </a:r>
            <a:endParaRPr lang="en-US" dirty="0"/>
          </a:p>
        </p:txBody>
      </p:sp>
      <p:sp>
        <p:nvSpPr>
          <p:cNvPr id="3" name="Content Placeholder 2"/>
          <p:cNvSpPr>
            <a:spLocks noGrp="1"/>
          </p:cNvSpPr>
          <p:nvPr>
            <p:ph sz="quarter" idx="10"/>
          </p:nvPr>
        </p:nvSpPr>
        <p:spPr>
          <a:prstGeom prst="rect">
            <a:avLst/>
          </a:prstGeom>
        </p:spPr>
        <p:txBody>
          <a:bodyPr/>
          <a:lstStyle/>
          <a:p>
            <a:r>
              <a:rPr lang="en-US" dirty="0" err="1"/>
              <a:t>Chatbot</a:t>
            </a:r>
            <a:r>
              <a:rPr lang="en-US" dirty="0"/>
              <a:t> is an automation system and different formats of chat bots are text based, graphical, web application, and voice based. </a:t>
            </a:r>
            <a:endParaRPr lang="en-US" dirty="0" smtClean="0"/>
          </a:p>
          <a:p>
            <a:r>
              <a:rPr lang="en-US" dirty="0" err="1" smtClean="0"/>
              <a:t>Chatbots</a:t>
            </a:r>
            <a:r>
              <a:rPr lang="en-US" dirty="0" smtClean="0"/>
              <a:t> </a:t>
            </a:r>
            <a:r>
              <a:rPr lang="en-US" dirty="0"/>
              <a:t>typically provide a text-based user interface, allowing the user to type commands and receive text as well as text to speech response. </a:t>
            </a:r>
            <a:endParaRPr lang="en-US" dirty="0" smtClean="0"/>
          </a:p>
          <a:p>
            <a:r>
              <a:rPr lang="en-US" dirty="0" smtClean="0"/>
              <a:t>The </a:t>
            </a:r>
            <a:r>
              <a:rPr lang="en-US" dirty="0"/>
              <a:t>functionality of a Chat bot works only on the existing commands. </a:t>
            </a:r>
            <a:endParaRPr lang="en-US" dirty="0" smtClean="0"/>
          </a:p>
          <a:p>
            <a:r>
              <a:rPr lang="en-US" dirty="0" err="1" smtClean="0"/>
              <a:t>Chatbots</a:t>
            </a:r>
            <a:r>
              <a:rPr lang="en-US" dirty="0" smtClean="0"/>
              <a:t> </a:t>
            </a:r>
            <a:r>
              <a:rPr lang="en-US" dirty="0"/>
              <a:t>usually remember previous commands in order to provide functionality.</a:t>
            </a:r>
          </a:p>
          <a:p>
            <a:pPr marL="0" indent="0">
              <a:buNone/>
            </a:pPr>
            <a:endParaRPr lang="en-US" dirty="0"/>
          </a:p>
        </p:txBody>
      </p:sp>
      <p:sp>
        <p:nvSpPr>
          <p:cNvPr id="4" name="Date Placeholder 3"/>
          <p:cNvSpPr>
            <a:spLocks noGrp="1"/>
          </p:cNvSpPr>
          <p:nvPr>
            <p:ph type="dt" sz="half" idx="2"/>
          </p:nvPr>
        </p:nvSpPr>
        <p:spPr/>
        <p:txBody>
          <a:bodyPr/>
          <a:lstStyle/>
          <a:p>
            <a:fld id="{79383796-5F39-4134-BB1F-91570C15A74E}" type="datetime3">
              <a:rPr lang="en-US" smtClean="0"/>
              <a:pPr/>
              <a:t>30 April 2022</a:t>
            </a:fld>
            <a:endParaRPr lang="en-US" dirty="0"/>
          </a:p>
        </p:txBody>
      </p:sp>
      <p:sp>
        <p:nvSpPr>
          <p:cNvPr id="5" name="Slide Number Placeholder 4"/>
          <p:cNvSpPr>
            <a:spLocks noGrp="1"/>
          </p:cNvSpPr>
          <p:nvPr>
            <p:ph type="sldNum" sz="quarter" idx="4"/>
          </p:nvPr>
        </p:nvSpPr>
        <p:spPr/>
        <p:txBody>
          <a:bodyPr/>
          <a:lstStyle/>
          <a:p>
            <a:fld id="{9860EDB8-5305-433F-BE41-D7A86D811DB3}" type="slidenum">
              <a:rPr lang="en-US" smtClean="0"/>
              <a:pPr/>
              <a:t>8</a:t>
            </a:fld>
            <a:endParaRPr lang="en-US" dirty="0"/>
          </a:p>
        </p:txBody>
      </p:sp>
      <p:sp>
        <p:nvSpPr>
          <p:cNvPr id="6" name="Footer Placeholder 5"/>
          <p:cNvSpPr>
            <a:spLocks noGrp="1"/>
          </p:cNvSpPr>
          <p:nvPr>
            <p:ph type="ftr" sz="quarter" idx="3"/>
          </p:nvPr>
        </p:nvSpPr>
        <p:spPr/>
        <p:txBody>
          <a:bodyPr/>
          <a:lstStyle/>
          <a:p>
            <a:r>
              <a:rPr lang="en-US" smtClean="0"/>
              <a:t>Department of Computer Science Engineering</a:t>
            </a:r>
            <a:endParaRPr lang="en-US" dirty="0"/>
          </a:p>
        </p:txBody>
      </p:sp>
    </p:spTree>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 </a:t>
            </a:r>
            <a:endParaRPr lang="en-US" dirty="0"/>
          </a:p>
        </p:txBody>
      </p:sp>
      <p:sp>
        <p:nvSpPr>
          <p:cNvPr id="3" name="Content Placeholder 2"/>
          <p:cNvSpPr>
            <a:spLocks noGrp="1"/>
          </p:cNvSpPr>
          <p:nvPr>
            <p:ph sz="quarter" idx="10"/>
          </p:nvPr>
        </p:nvSpPr>
        <p:spPr>
          <a:prstGeom prst="rect">
            <a:avLst/>
          </a:prstGeom>
        </p:spPr>
        <p:txBody>
          <a:bodyPr/>
          <a:lstStyle/>
          <a:p>
            <a:r>
              <a:rPr lang="en-IN" dirty="0"/>
              <a:t>J.A.V.I.I.S. is a Chabot in educational domain. </a:t>
            </a:r>
            <a:endParaRPr lang="en-IN" dirty="0" smtClean="0"/>
          </a:p>
          <a:p>
            <a:r>
              <a:rPr lang="en-IN" dirty="0" smtClean="0"/>
              <a:t>The </a:t>
            </a:r>
            <a:r>
              <a:rPr lang="en-IN" dirty="0"/>
              <a:t>purpose is focused on the design of the specific architecture and model to manage communication and furnish the right answers to the students. </a:t>
            </a:r>
            <a:endParaRPr lang="en-IN" dirty="0" smtClean="0"/>
          </a:p>
          <a:p>
            <a:r>
              <a:rPr lang="en-IN" dirty="0" smtClean="0"/>
              <a:t>This </a:t>
            </a:r>
            <a:r>
              <a:rPr lang="en-IN" dirty="0"/>
              <a:t>system detects the questions and answers users using natural language processing techniques. </a:t>
            </a:r>
            <a:endParaRPr lang="en-IN" dirty="0" smtClean="0"/>
          </a:p>
          <a:p>
            <a:r>
              <a:rPr lang="en-IN" dirty="0" smtClean="0"/>
              <a:t>J.A.V.I.I.S</a:t>
            </a:r>
            <a:r>
              <a:rPr lang="en-IN" dirty="0"/>
              <a:t>. is a chat bot which helps the </a:t>
            </a:r>
            <a:r>
              <a:rPr lang="en-IN" dirty="0" smtClean="0"/>
              <a:t>students </a:t>
            </a:r>
            <a:r>
              <a:rPr lang="en-IN" dirty="0"/>
              <a:t>to have 24*7 automated query resolution. </a:t>
            </a:r>
            <a:endParaRPr lang="en-IN" dirty="0" smtClean="0"/>
          </a:p>
          <a:p>
            <a:r>
              <a:rPr lang="en-IN" dirty="0" smtClean="0"/>
              <a:t>This </a:t>
            </a:r>
            <a:r>
              <a:rPr lang="en-IN" dirty="0"/>
              <a:t>helps the students to have the right information from the trusted source. This made administration of information easy </a:t>
            </a:r>
            <a:endParaRPr lang="en-US" dirty="0"/>
          </a:p>
          <a:p>
            <a:endParaRPr lang="en-US" dirty="0"/>
          </a:p>
        </p:txBody>
      </p:sp>
      <p:sp>
        <p:nvSpPr>
          <p:cNvPr id="4" name="Date Placeholder 3"/>
          <p:cNvSpPr>
            <a:spLocks noGrp="1"/>
          </p:cNvSpPr>
          <p:nvPr>
            <p:ph type="dt" sz="half" idx="2"/>
          </p:nvPr>
        </p:nvSpPr>
        <p:spPr/>
        <p:txBody>
          <a:bodyPr/>
          <a:lstStyle/>
          <a:p>
            <a:fld id="{9DB8A999-CF11-4185-86EF-B5FCC1230B7A}" type="datetime3">
              <a:rPr lang="en-US" smtClean="0"/>
              <a:pPr/>
              <a:t>30 April 2022</a:t>
            </a:fld>
            <a:endParaRPr lang="en-US" dirty="0"/>
          </a:p>
        </p:txBody>
      </p:sp>
      <p:sp>
        <p:nvSpPr>
          <p:cNvPr id="5" name="Slide Number Placeholder 4"/>
          <p:cNvSpPr>
            <a:spLocks noGrp="1"/>
          </p:cNvSpPr>
          <p:nvPr>
            <p:ph type="sldNum" sz="quarter" idx="4"/>
          </p:nvPr>
        </p:nvSpPr>
        <p:spPr/>
        <p:txBody>
          <a:bodyPr/>
          <a:lstStyle/>
          <a:p>
            <a:fld id="{9860EDB8-5305-433F-BE41-D7A86D811DB3}" type="slidenum">
              <a:rPr lang="en-US" smtClean="0"/>
              <a:pPr/>
              <a:t>9</a:t>
            </a:fld>
            <a:endParaRPr lang="en-US" dirty="0"/>
          </a:p>
        </p:txBody>
      </p:sp>
      <p:sp>
        <p:nvSpPr>
          <p:cNvPr id="6" name="Footer Placeholder 5"/>
          <p:cNvSpPr>
            <a:spLocks noGrp="1"/>
          </p:cNvSpPr>
          <p:nvPr>
            <p:ph type="ftr" sz="quarter" idx="3"/>
          </p:nvPr>
        </p:nvSpPr>
        <p:spPr/>
        <p:txBody>
          <a:bodyPr/>
          <a:lstStyle/>
          <a:p>
            <a:r>
              <a:rPr lang="en-US" smtClean="0"/>
              <a:t>Department of Computer Science Engineering</a:t>
            </a:r>
            <a:endParaRPr lang="en-US" dirty="0"/>
          </a:p>
        </p:txBody>
      </p:sp>
    </p:spTree>
  </p:cSld>
  <p:clrMapOvr>
    <a:masterClrMapping/>
  </p:clrMapOvr>
  <p:transition>
    <p:fade/>
  </p:transition>
  <p:timing>
    <p:tnLst>
      <p:par>
        <p:cTn id="1" dur="indefinite" restart="never" nodeType="tmRoot"/>
      </p:par>
    </p:tnLst>
  </p:timing>
</p:sld>
</file>

<file path=ppt/theme/theme1.xml><?xml version="1.0" encoding="utf-8"?>
<a:theme xmlns:a="http://schemas.openxmlformats.org/drawingml/2006/main" name="WelcomeDoc">
  <a:themeElements>
    <a:clrScheme name="Marquee">
      <a:dk1>
        <a:srgbClr val="000000"/>
      </a:dk1>
      <a:lt1>
        <a:sysClr val="window" lastClr="FFFFFF"/>
      </a:lt1>
      <a:dk2>
        <a:srgbClr val="5E5E5E"/>
      </a:dk2>
      <a:lt2>
        <a:srgbClr val="DDDDDD"/>
      </a:lt2>
      <a:accent1>
        <a:srgbClr val="418AB3"/>
      </a:accent1>
      <a:accent2>
        <a:srgbClr val="A6B727"/>
      </a:accent2>
      <a:accent3>
        <a:srgbClr val="F69200"/>
      </a:accent3>
      <a:accent4>
        <a:srgbClr val="838383"/>
      </a:accent4>
      <a:accent5>
        <a:srgbClr val="FEC306"/>
      </a:accent5>
      <a:accent6>
        <a:srgbClr val="DF5327"/>
      </a:accent6>
      <a:hlink>
        <a:srgbClr val="F59E00"/>
      </a:hlink>
      <a:folHlink>
        <a:srgbClr val="B2B2B2"/>
      </a:folHlink>
    </a:clrScheme>
    <a:fontScheme name="Segoe 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Welcome to PowerPoint.potx" id="{43699C43-EC89-4A55-9A99-3FD944590577}" vid="{3C36ED3A-1C33-4ECB-8650-37D568EF454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C3DEC53A-9DF1-4780-BE92-17E971B7A9E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Facet</Template>
  <TotalTime>11851</TotalTime>
  <Words>1611</Words>
  <Application>Microsoft Office PowerPoint</Application>
  <PresentationFormat>Widescreen</PresentationFormat>
  <Paragraphs>238</Paragraphs>
  <Slides>35</Slides>
  <Notes>0</Notes>
  <HiddenSlides>0</HiddenSlides>
  <MMClips>2</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35</vt:i4>
      </vt:variant>
    </vt:vector>
  </HeadingPairs>
  <TitlesOfParts>
    <vt:vector size="45" baseType="lpstr">
      <vt:lpstr>Arial</vt:lpstr>
      <vt:lpstr>Arial Black</vt:lpstr>
      <vt:lpstr>Calibri</vt:lpstr>
      <vt:lpstr>Cambria</vt:lpstr>
      <vt:lpstr>Courier New</vt:lpstr>
      <vt:lpstr>Lucida Console</vt:lpstr>
      <vt:lpstr>Segoe UI</vt:lpstr>
      <vt:lpstr>Times New Roman</vt:lpstr>
      <vt:lpstr>Wingdings</vt:lpstr>
      <vt:lpstr>WelcomeDoc</vt:lpstr>
      <vt:lpstr>PowerPoint Presentation</vt:lpstr>
      <vt:lpstr>DESIGN ANALYSIS AND IMPLEMENTATION OF EDUCATIONAL – DOMAIN CHATBOT SYSTEM</vt:lpstr>
      <vt:lpstr>Supervised by: Prof. Praveen Bhanodia  Guided By: Prof. Shiv Shankar Rajput </vt:lpstr>
      <vt:lpstr>Acknowledgment</vt:lpstr>
      <vt:lpstr>Acknowledgment</vt:lpstr>
      <vt:lpstr>Acknowledgment</vt:lpstr>
      <vt:lpstr>Project Presentation Outline</vt:lpstr>
      <vt:lpstr>Abstract</vt:lpstr>
      <vt:lpstr>Introduction </vt:lpstr>
      <vt:lpstr>Survey of Existing Systems</vt:lpstr>
      <vt:lpstr>Project Objectives</vt:lpstr>
      <vt:lpstr>Requirement Analysis</vt:lpstr>
      <vt:lpstr>Solution Proposed</vt:lpstr>
      <vt:lpstr>Methodology/Design</vt:lpstr>
      <vt:lpstr>Models/Diagrams</vt:lpstr>
      <vt:lpstr>Use Case Diagram for Student and Faculty</vt:lpstr>
      <vt:lpstr>Use Case Diagram for HOD, Clerk and Admin</vt:lpstr>
      <vt:lpstr>ER Diagram</vt:lpstr>
      <vt:lpstr>Faculty Activity Diagram</vt:lpstr>
      <vt:lpstr>Class Diagram</vt:lpstr>
      <vt:lpstr>Sequence Diagram</vt:lpstr>
      <vt:lpstr>Implementation and Testing</vt:lpstr>
      <vt:lpstr>Implementation and Testing</vt:lpstr>
      <vt:lpstr>Implementation and Testing</vt:lpstr>
      <vt:lpstr>Technical Poster</vt:lpstr>
      <vt:lpstr>Animated Video</vt:lpstr>
      <vt:lpstr>Application</vt:lpstr>
      <vt:lpstr>Application</vt:lpstr>
      <vt:lpstr>Technical Video</vt:lpstr>
      <vt:lpstr>The Outcome Discussion</vt:lpstr>
      <vt:lpstr>Updations in the software</vt:lpstr>
      <vt:lpstr>Conclusion</vt:lpstr>
      <vt:lpstr>References</vt:lpstr>
      <vt:lpstr>PowerPoint Presentation</vt:lpstr>
      <vt:lpstr>PowerPoint Presentation</vt:lpstr>
    </vt:vector>
  </TitlesOfParts>
  <Manager>Dr Kamal Kumar Sethi</Manager>
  <Company>Acropolis Institute, Indore</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Sample PPT Format</dc:title>
  <dc:subject>PPT Presentation</dc:subject>
  <dc:creator>Dr Kamal Kumar Sethi</dc:creator>
  <cp:keywords/>
  <cp:lastModifiedBy>Rakesh</cp:lastModifiedBy>
  <cp:revision>43</cp:revision>
  <dcterms:created xsi:type="dcterms:W3CDTF">2014-03-28T16:17:36Z</dcterms:created>
  <dcterms:modified xsi:type="dcterms:W3CDTF">2022-04-30T03:22:47Z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TC029239449991</vt:lpwstr>
  </property>
</Properties>
</file>